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sldIdLst>
    <p:sldId id="256" r:id="rId2"/>
    <p:sldId id="319" r:id="rId3"/>
    <p:sldId id="294" r:id="rId4"/>
    <p:sldId id="258" r:id="rId5"/>
    <p:sldId id="312" r:id="rId6"/>
    <p:sldId id="313" r:id="rId7"/>
    <p:sldId id="317" r:id="rId8"/>
    <p:sldId id="311" r:id="rId9"/>
    <p:sldId id="315" r:id="rId10"/>
    <p:sldId id="303" r:id="rId11"/>
    <p:sldId id="307" r:id="rId12"/>
    <p:sldId id="336" r:id="rId13"/>
    <p:sldId id="348" r:id="rId14"/>
    <p:sldId id="341" r:id="rId15"/>
    <p:sldId id="340" r:id="rId16"/>
    <p:sldId id="344" r:id="rId17"/>
    <p:sldId id="346" r:id="rId18"/>
    <p:sldId id="349" r:id="rId19"/>
    <p:sldId id="318" r:id="rId20"/>
    <p:sldId id="327" r:id="rId21"/>
    <p:sldId id="326" r:id="rId22"/>
    <p:sldId id="320" r:id="rId23"/>
    <p:sldId id="322" r:id="rId24"/>
    <p:sldId id="323" r:id="rId25"/>
    <p:sldId id="324" r:id="rId26"/>
    <p:sldId id="321" r:id="rId2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46" autoAdjust="0"/>
  </p:normalViewPr>
  <p:slideViewPr>
    <p:cSldViewPr>
      <p:cViewPr varScale="1">
        <p:scale>
          <a:sx n="67" d="100"/>
          <a:sy n="67" d="100"/>
        </p:scale>
        <p:origin x="620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HIT KUMAR VERMA" userId="1c8083c0ce99adce" providerId="LiveId" clId="{9D763621-EB01-43C5-B598-01A1A484D182}"/>
    <pc:docChg chg="custSel modSld">
      <pc:chgData name="ROHIT KUMAR VERMA" userId="1c8083c0ce99adce" providerId="LiveId" clId="{9D763621-EB01-43C5-B598-01A1A484D182}" dt="2021-09-18T03:29:50.032" v="0" actId="207"/>
      <pc:docMkLst>
        <pc:docMk/>
      </pc:docMkLst>
      <pc:sldChg chg="modSp mod">
        <pc:chgData name="ROHIT KUMAR VERMA" userId="1c8083c0ce99adce" providerId="LiveId" clId="{9D763621-EB01-43C5-B598-01A1A484D182}" dt="2021-09-18T03:29:50.032" v="0" actId="207"/>
        <pc:sldMkLst>
          <pc:docMk/>
          <pc:sldMk cId="0" sldId="317"/>
        </pc:sldMkLst>
        <pc:graphicFrameChg chg="modGraphic">
          <ac:chgData name="ROHIT KUMAR VERMA" userId="1c8083c0ce99adce" providerId="LiveId" clId="{9D763621-EB01-43C5-B598-01A1A484D182}" dt="2021-09-18T03:29:50.032" v="0" actId="207"/>
          <ac:graphicFrameMkLst>
            <pc:docMk/>
            <pc:sldMk cId="0" sldId="317"/>
            <ac:graphicFrameMk id="5" creationId="{00000000-0000-0000-0000-000000000000}"/>
          </ac:graphicFrameMkLst>
        </pc:graphicFrameChg>
      </pc:sldChg>
    </pc:docChg>
  </pc:docChgLst>
  <pc:docChgLst>
    <pc:chgData name="ROHIT KUMAR VERMA" userId="1c8083c0ce99adce" providerId="LiveId" clId="{FFA44773-B152-4A2D-BF48-1643BE22F643}"/>
    <pc:docChg chg="undo custSel addSld delSld modSld sldOrd">
      <pc:chgData name="ROHIT KUMAR VERMA" userId="1c8083c0ce99adce" providerId="LiveId" clId="{FFA44773-B152-4A2D-BF48-1643BE22F643}" dt="2021-09-11T13:25:25.302" v="549" actId="207"/>
      <pc:docMkLst>
        <pc:docMk/>
      </pc:docMkLst>
      <pc:sldChg chg="modSp mod">
        <pc:chgData name="ROHIT KUMAR VERMA" userId="1c8083c0ce99adce" providerId="LiveId" clId="{FFA44773-B152-4A2D-BF48-1643BE22F643}" dt="2021-09-11T12:40:50.264" v="169" actId="1036"/>
        <pc:sldMkLst>
          <pc:docMk/>
          <pc:sldMk cId="0" sldId="256"/>
        </pc:sldMkLst>
        <pc:spChg chg="mod">
          <ac:chgData name="ROHIT KUMAR VERMA" userId="1c8083c0ce99adce" providerId="LiveId" clId="{FFA44773-B152-4A2D-BF48-1643BE22F643}" dt="2021-09-11T12:40:50.264" v="169" actId="1036"/>
          <ac:spMkLst>
            <pc:docMk/>
            <pc:sldMk cId="0" sldId="256"/>
            <ac:spMk id="2" creationId="{00000000-0000-0000-0000-000000000000}"/>
          </ac:spMkLst>
        </pc:spChg>
        <pc:spChg chg="mod">
          <ac:chgData name="ROHIT KUMAR VERMA" userId="1c8083c0ce99adce" providerId="LiveId" clId="{FFA44773-B152-4A2D-BF48-1643BE22F643}" dt="2021-09-11T12:40:36.652" v="162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ROHIT KUMAR VERMA" userId="1c8083c0ce99adce" providerId="LiveId" clId="{FFA44773-B152-4A2D-BF48-1643BE22F643}" dt="2021-09-11T13:09:02.799" v="475" actId="20577"/>
        <pc:sldMkLst>
          <pc:docMk/>
          <pc:sldMk cId="0" sldId="307"/>
        </pc:sldMkLst>
        <pc:spChg chg="mod">
          <ac:chgData name="ROHIT KUMAR VERMA" userId="1c8083c0ce99adce" providerId="LiveId" clId="{FFA44773-B152-4A2D-BF48-1643BE22F643}" dt="2021-09-11T13:09:02.799" v="475" actId="20577"/>
          <ac:spMkLst>
            <pc:docMk/>
            <pc:sldMk cId="0" sldId="307"/>
            <ac:spMk id="2" creationId="{00000000-0000-0000-0000-000000000000}"/>
          </ac:spMkLst>
        </pc:spChg>
      </pc:sldChg>
      <pc:sldChg chg="modSp mod">
        <pc:chgData name="ROHIT KUMAR VERMA" userId="1c8083c0ce99adce" providerId="LiveId" clId="{FFA44773-B152-4A2D-BF48-1643BE22F643}" dt="2021-09-11T12:52:41.515" v="323" actId="20577"/>
        <pc:sldMkLst>
          <pc:docMk/>
          <pc:sldMk cId="0" sldId="311"/>
        </pc:sldMkLst>
        <pc:spChg chg="mod">
          <ac:chgData name="ROHIT KUMAR VERMA" userId="1c8083c0ce99adce" providerId="LiveId" clId="{FFA44773-B152-4A2D-BF48-1643BE22F643}" dt="2021-09-11T12:52:41.515" v="323" actId="20577"/>
          <ac:spMkLst>
            <pc:docMk/>
            <pc:sldMk cId="0" sldId="311"/>
            <ac:spMk id="3" creationId="{00000000-0000-0000-0000-000000000000}"/>
          </ac:spMkLst>
        </pc:spChg>
      </pc:sldChg>
      <pc:sldChg chg="modSp mod">
        <pc:chgData name="ROHIT KUMAR VERMA" userId="1c8083c0ce99adce" providerId="LiveId" clId="{FFA44773-B152-4A2D-BF48-1643BE22F643}" dt="2021-09-11T12:47:58.986" v="248" actId="20577"/>
        <pc:sldMkLst>
          <pc:docMk/>
          <pc:sldMk cId="0" sldId="313"/>
        </pc:sldMkLst>
        <pc:graphicFrameChg chg="modGraphic">
          <ac:chgData name="ROHIT KUMAR VERMA" userId="1c8083c0ce99adce" providerId="LiveId" clId="{FFA44773-B152-4A2D-BF48-1643BE22F643}" dt="2021-09-11T12:47:58.986" v="248" actId="20577"/>
          <ac:graphicFrameMkLst>
            <pc:docMk/>
            <pc:sldMk cId="0" sldId="313"/>
            <ac:graphicFrameMk id="4" creationId="{00000000-0000-0000-0000-000000000000}"/>
          </ac:graphicFrameMkLst>
        </pc:graphicFrameChg>
      </pc:sldChg>
      <pc:sldChg chg="modSp mod">
        <pc:chgData name="ROHIT KUMAR VERMA" userId="1c8083c0ce99adce" providerId="LiveId" clId="{FFA44773-B152-4A2D-BF48-1643BE22F643}" dt="2021-09-11T12:52:08.890" v="315" actId="20577"/>
        <pc:sldMkLst>
          <pc:docMk/>
          <pc:sldMk cId="0" sldId="317"/>
        </pc:sldMkLst>
        <pc:graphicFrameChg chg="modGraphic">
          <ac:chgData name="ROHIT KUMAR VERMA" userId="1c8083c0ce99adce" providerId="LiveId" clId="{FFA44773-B152-4A2D-BF48-1643BE22F643}" dt="2021-09-11T12:52:08.890" v="315" actId="20577"/>
          <ac:graphicFrameMkLst>
            <pc:docMk/>
            <pc:sldMk cId="0" sldId="317"/>
            <ac:graphicFrameMk id="5" creationId="{00000000-0000-0000-0000-000000000000}"/>
          </ac:graphicFrameMkLst>
        </pc:graphicFrameChg>
      </pc:sldChg>
      <pc:sldChg chg="ord">
        <pc:chgData name="ROHIT KUMAR VERMA" userId="1c8083c0ce99adce" providerId="LiveId" clId="{FFA44773-B152-4A2D-BF48-1643BE22F643}" dt="2021-09-11T13:04:14.804" v="407"/>
        <pc:sldMkLst>
          <pc:docMk/>
          <pc:sldMk cId="0" sldId="318"/>
        </pc:sldMkLst>
      </pc:sldChg>
      <pc:sldChg chg="modSp mod">
        <pc:chgData name="ROHIT KUMAR VERMA" userId="1c8083c0ce99adce" providerId="LiveId" clId="{FFA44773-B152-4A2D-BF48-1643BE22F643}" dt="2021-09-11T12:45:50.377" v="247" actId="20577"/>
        <pc:sldMkLst>
          <pc:docMk/>
          <pc:sldMk cId="0" sldId="319"/>
        </pc:sldMkLst>
        <pc:spChg chg="mod">
          <ac:chgData name="ROHIT KUMAR VERMA" userId="1c8083c0ce99adce" providerId="LiveId" clId="{FFA44773-B152-4A2D-BF48-1643BE22F643}" dt="2021-09-11T12:45:50.377" v="247" actId="20577"/>
          <ac:spMkLst>
            <pc:docMk/>
            <pc:sldMk cId="0" sldId="319"/>
            <ac:spMk id="3" creationId="{00000000-0000-0000-0000-000000000000}"/>
          </ac:spMkLst>
        </pc:spChg>
      </pc:sldChg>
      <pc:sldChg chg="modSp mod ord">
        <pc:chgData name="ROHIT KUMAR VERMA" userId="1c8083c0ce99adce" providerId="LiveId" clId="{FFA44773-B152-4A2D-BF48-1643BE22F643}" dt="2021-09-11T13:09:51.951" v="477"/>
        <pc:sldMkLst>
          <pc:docMk/>
          <pc:sldMk cId="0" sldId="320"/>
        </pc:sldMkLst>
        <pc:spChg chg="mod">
          <ac:chgData name="ROHIT KUMAR VERMA" userId="1c8083c0ce99adce" providerId="LiveId" clId="{FFA44773-B152-4A2D-BF48-1643BE22F643}" dt="2021-09-11T13:08:22.723" v="464" actId="688"/>
          <ac:spMkLst>
            <pc:docMk/>
            <pc:sldMk cId="0" sldId="320"/>
            <ac:spMk id="10" creationId="{00000000-0000-0000-0000-000000000000}"/>
          </ac:spMkLst>
        </pc:spChg>
        <pc:picChg chg="mod">
          <ac:chgData name="ROHIT KUMAR VERMA" userId="1c8083c0ce99adce" providerId="LiveId" clId="{FFA44773-B152-4A2D-BF48-1643BE22F643}" dt="2021-09-11T13:08:31.985" v="465" actId="1076"/>
          <ac:picMkLst>
            <pc:docMk/>
            <pc:sldMk cId="0" sldId="320"/>
            <ac:picMk id="3076" creationId="{00000000-0000-0000-0000-000000000000}"/>
          </ac:picMkLst>
        </pc:picChg>
      </pc:sldChg>
      <pc:sldChg chg="ord">
        <pc:chgData name="ROHIT KUMAR VERMA" userId="1c8083c0ce99adce" providerId="LiveId" clId="{FFA44773-B152-4A2D-BF48-1643BE22F643}" dt="2021-09-11T13:10:02.104" v="479"/>
        <pc:sldMkLst>
          <pc:docMk/>
          <pc:sldMk cId="0" sldId="322"/>
        </pc:sldMkLst>
      </pc:sldChg>
      <pc:sldChg chg="ord">
        <pc:chgData name="ROHIT KUMAR VERMA" userId="1c8083c0ce99adce" providerId="LiveId" clId="{FFA44773-B152-4A2D-BF48-1643BE22F643}" dt="2021-09-11T13:10:12.707" v="481"/>
        <pc:sldMkLst>
          <pc:docMk/>
          <pc:sldMk cId="0" sldId="323"/>
        </pc:sldMkLst>
      </pc:sldChg>
      <pc:sldChg chg="ord">
        <pc:chgData name="ROHIT KUMAR VERMA" userId="1c8083c0ce99adce" providerId="LiveId" clId="{FFA44773-B152-4A2D-BF48-1643BE22F643}" dt="2021-09-11T13:10:25.513" v="483"/>
        <pc:sldMkLst>
          <pc:docMk/>
          <pc:sldMk cId="0" sldId="324"/>
        </pc:sldMkLst>
      </pc:sldChg>
      <pc:sldChg chg="ord">
        <pc:chgData name="ROHIT KUMAR VERMA" userId="1c8083c0ce99adce" providerId="LiveId" clId="{FFA44773-B152-4A2D-BF48-1643BE22F643}" dt="2021-09-11T13:04:42.990" v="411"/>
        <pc:sldMkLst>
          <pc:docMk/>
          <pc:sldMk cId="0" sldId="326"/>
        </pc:sldMkLst>
      </pc:sldChg>
      <pc:sldChg chg="ord">
        <pc:chgData name="ROHIT KUMAR VERMA" userId="1c8083c0ce99adce" providerId="LiveId" clId="{FFA44773-B152-4A2D-BF48-1643BE22F643}" dt="2021-09-11T13:04:30.408" v="409"/>
        <pc:sldMkLst>
          <pc:docMk/>
          <pc:sldMk cId="0" sldId="327"/>
        </pc:sldMkLst>
      </pc:sldChg>
      <pc:sldChg chg="modSp mod">
        <pc:chgData name="ROHIT KUMAR VERMA" userId="1c8083c0ce99adce" providerId="LiveId" clId="{FFA44773-B152-4A2D-BF48-1643BE22F643}" dt="2021-09-11T13:08:51.868" v="471" actId="20577"/>
        <pc:sldMkLst>
          <pc:docMk/>
          <pc:sldMk cId="0" sldId="336"/>
        </pc:sldMkLst>
        <pc:spChg chg="mod">
          <ac:chgData name="ROHIT KUMAR VERMA" userId="1c8083c0ce99adce" providerId="LiveId" clId="{FFA44773-B152-4A2D-BF48-1643BE22F643}" dt="2021-09-11T13:08:51.868" v="471" actId="20577"/>
          <ac:spMkLst>
            <pc:docMk/>
            <pc:sldMk cId="0" sldId="336"/>
            <ac:spMk id="2" creationId="{00000000-0000-0000-0000-000000000000}"/>
          </ac:spMkLst>
        </pc:spChg>
      </pc:sldChg>
      <pc:sldChg chg="modSp mod">
        <pc:chgData name="ROHIT KUMAR VERMA" userId="1c8083c0ce99adce" providerId="LiveId" clId="{FFA44773-B152-4A2D-BF48-1643BE22F643}" dt="2021-09-11T12:59:54.143" v="390" actId="20577"/>
        <pc:sldMkLst>
          <pc:docMk/>
          <pc:sldMk cId="0" sldId="340"/>
        </pc:sldMkLst>
        <pc:spChg chg="mod">
          <ac:chgData name="ROHIT KUMAR VERMA" userId="1c8083c0ce99adce" providerId="LiveId" clId="{FFA44773-B152-4A2D-BF48-1643BE22F643}" dt="2021-09-11T12:59:54.143" v="390" actId="20577"/>
          <ac:spMkLst>
            <pc:docMk/>
            <pc:sldMk cId="0" sldId="340"/>
            <ac:spMk id="3" creationId="{00000000-0000-0000-0000-000000000000}"/>
          </ac:spMkLst>
        </pc:spChg>
      </pc:sldChg>
      <pc:sldChg chg="modSp mod">
        <pc:chgData name="ROHIT KUMAR VERMA" userId="1c8083c0ce99adce" providerId="LiveId" clId="{FFA44773-B152-4A2D-BF48-1643BE22F643}" dt="2021-09-11T12:57:56.306" v="367" actId="20577"/>
        <pc:sldMkLst>
          <pc:docMk/>
          <pc:sldMk cId="0" sldId="341"/>
        </pc:sldMkLst>
        <pc:spChg chg="mod">
          <ac:chgData name="ROHIT KUMAR VERMA" userId="1c8083c0ce99adce" providerId="LiveId" clId="{FFA44773-B152-4A2D-BF48-1643BE22F643}" dt="2021-09-11T12:57:56.306" v="367" actId="20577"/>
          <ac:spMkLst>
            <pc:docMk/>
            <pc:sldMk cId="0" sldId="341"/>
            <ac:spMk id="3" creationId="{00000000-0000-0000-0000-000000000000}"/>
          </ac:spMkLst>
        </pc:spChg>
      </pc:sldChg>
      <pc:sldChg chg="modSp mod">
        <pc:chgData name="ROHIT KUMAR VERMA" userId="1c8083c0ce99adce" providerId="LiveId" clId="{FFA44773-B152-4A2D-BF48-1643BE22F643}" dt="2021-09-11T13:18:36.269" v="485" actId="20577"/>
        <pc:sldMkLst>
          <pc:docMk/>
          <pc:sldMk cId="0" sldId="346"/>
        </pc:sldMkLst>
        <pc:spChg chg="mod">
          <ac:chgData name="ROHIT KUMAR VERMA" userId="1c8083c0ce99adce" providerId="LiveId" clId="{FFA44773-B152-4A2D-BF48-1643BE22F643}" dt="2021-09-11T13:18:36.269" v="485" actId="20577"/>
          <ac:spMkLst>
            <pc:docMk/>
            <pc:sldMk cId="0" sldId="346"/>
            <ac:spMk id="3" creationId="{00000000-0000-0000-0000-000000000000}"/>
          </ac:spMkLst>
        </pc:spChg>
      </pc:sldChg>
      <pc:sldChg chg="modSp mod">
        <pc:chgData name="ROHIT KUMAR VERMA" userId="1c8083c0ce99adce" providerId="LiveId" clId="{FFA44773-B152-4A2D-BF48-1643BE22F643}" dt="2021-09-11T12:56:21.495" v="359" actId="20577"/>
        <pc:sldMkLst>
          <pc:docMk/>
          <pc:sldMk cId="0" sldId="348"/>
        </pc:sldMkLst>
        <pc:spChg chg="mod">
          <ac:chgData name="ROHIT KUMAR VERMA" userId="1c8083c0ce99adce" providerId="LiveId" clId="{FFA44773-B152-4A2D-BF48-1643BE22F643}" dt="2021-09-11T12:56:21.495" v="359" actId="20577"/>
          <ac:spMkLst>
            <pc:docMk/>
            <pc:sldMk cId="0" sldId="348"/>
            <ac:spMk id="3" creationId="{00000000-0000-0000-0000-000000000000}"/>
          </ac:spMkLst>
        </pc:spChg>
      </pc:sldChg>
      <pc:sldChg chg="addSp delSp modSp new mod">
        <pc:chgData name="ROHIT KUMAR VERMA" userId="1c8083c0ce99adce" providerId="LiveId" clId="{FFA44773-B152-4A2D-BF48-1643BE22F643}" dt="2021-09-11T13:25:25.302" v="549" actId="207"/>
        <pc:sldMkLst>
          <pc:docMk/>
          <pc:sldMk cId="1113917070" sldId="349"/>
        </pc:sldMkLst>
        <pc:spChg chg="mod">
          <ac:chgData name="ROHIT KUMAR VERMA" userId="1c8083c0ce99adce" providerId="LiveId" clId="{FFA44773-B152-4A2D-BF48-1643BE22F643}" dt="2021-09-11T13:25:25.302" v="549" actId="207"/>
          <ac:spMkLst>
            <pc:docMk/>
            <pc:sldMk cId="1113917070" sldId="349"/>
            <ac:spMk id="2" creationId="{809567FC-00F5-4DBB-88E4-2C00896F0440}"/>
          </ac:spMkLst>
        </pc:spChg>
        <pc:spChg chg="del">
          <ac:chgData name="ROHIT KUMAR VERMA" userId="1c8083c0ce99adce" providerId="LiveId" clId="{FFA44773-B152-4A2D-BF48-1643BE22F643}" dt="2021-09-11T13:21:52.786" v="489"/>
          <ac:spMkLst>
            <pc:docMk/>
            <pc:sldMk cId="1113917070" sldId="349"/>
            <ac:spMk id="3" creationId="{745DCFDB-23EA-4B0D-B212-8C536336472A}"/>
          </ac:spMkLst>
        </pc:spChg>
        <pc:spChg chg="add del mod">
          <ac:chgData name="ROHIT KUMAR VERMA" userId="1c8083c0ce99adce" providerId="LiveId" clId="{FFA44773-B152-4A2D-BF48-1643BE22F643}" dt="2021-09-11T13:23:05.903" v="493"/>
          <ac:spMkLst>
            <pc:docMk/>
            <pc:sldMk cId="1113917070" sldId="349"/>
            <ac:spMk id="7" creationId="{2C7DAB5A-D287-413C-B732-65349799A067}"/>
          </ac:spMkLst>
        </pc:spChg>
        <pc:picChg chg="add del mod">
          <ac:chgData name="ROHIT KUMAR VERMA" userId="1c8083c0ce99adce" providerId="LiveId" clId="{FFA44773-B152-4A2D-BF48-1643BE22F643}" dt="2021-09-11T13:23:02.052" v="492" actId="478"/>
          <ac:picMkLst>
            <pc:docMk/>
            <pc:sldMk cId="1113917070" sldId="349"/>
            <ac:picMk id="5" creationId="{A0362F31-55A1-48DB-B07D-284228D27D3A}"/>
          </ac:picMkLst>
        </pc:picChg>
        <pc:picChg chg="add mod">
          <ac:chgData name="ROHIT KUMAR VERMA" userId="1c8083c0ce99adce" providerId="LiveId" clId="{FFA44773-B152-4A2D-BF48-1643BE22F643}" dt="2021-09-11T13:24:30.279" v="517" actId="14100"/>
          <ac:picMkLst>
            <pc:docMk/>
            <pc:sldMk cId="1113917070" sldId="349"/>
            <ac:picMk id="9" creationId="{1DC96B9A-0560-4536-8404-6A571969B27F}"/>
          </ac:picMkLst>
        </pc:picChg>
      </pc:sldChg>
      <pc:sldChg chg="new del">
        <pc:chgData name="ROHIT KUMAR VERMA" userId="1c8083c0ce99adce" providerId="LiveId" clId="{FFA44773-B152-4A2D-BF48-1643BE22F643}" dt="2021-09-11T13:21:41.735" v="487" actId="680"/>
        <pc:sldMkLst>
          <pc:docMk/>
          <pc:sldMk cId="1252534352" sldId="3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507365"/>
            <a:ext cx="8686800" cy="94043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cs typeface="Impact"/>
              </a:rPr>
              <a:t>DEPARTMENT OF </a:t>
            </a:r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cs typeface="Impact"/>
              </a:rPr>
              <a:t>SOCIOLOGY</a:t>
            </a:r>
            <a:endParaRPr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372089"/>
            <a:ext cx="10972800" cy="53335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0" tIns="171450" rIns="0" bIns="0" rtlCol="0">
            <a:spAutoFit/>
          </a:bodyPr>
          <a:lstStyle/>
          <a:p>
            <a:pPr marL="12700" marR="661035" algn="ctr">
              <a:spcBef>
                <a:spcPts val="1350"/>
              </a:spcBef>
            </a:pPr>
            <a:r>
              <a:rPr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GOVERNMENT CHANDULAL  CHANDRAKAR ARTS AND  SCIENCE COLLEGE </a:t>
            </a:r>
            <a:r>
              <a:rPr lang="en-US"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PATAN</a:t>
            </a:r>
            <a:r>
              <a:rPr lang="en-US"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</a:p>
          <a:p>
            <a:pPr marL="12700" marR="661035" algn="ctr">
              <a:spcBef>
                <a:spcPts val="1350"/>
              </a:spcBef>
            </a:pPr>
            <a:r>
              <a:rPr lang="en-US"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DIST. –DURG (C.G.)</a:t>
            </a:r>
          </a:p>
          <a:p>
            <a:pPr marL="12700" marR="661035" algn="ctr">
              <a:spcBef>
                <a:spcPts val="1350"/>
              </a:spcBef>
            </a:pPr>
            <a:r>
              <a:rPr lang="en-US"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Welcomes Peer NAAC Review  Teem Visit on 15`th -16`th September 2021</a:t>
            </a:r>
            <a:endParaRPr sz="40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335905">
              <a:lnSpc>
                <a:spcPct val="100000"/>
              </a:lnSpc>
            </a:pPr>
            <a:endParaRPr lang="en-US" sz="3200" spc="-50" dirty="0">
              <a:latin typeface="Times New Roman"/>
              <a:cs typeface="Times New Roman"/>
            </a:endParaRPr>
          </a:p>
          <a:p>
            <a:pPr marL="5335905">
              <a:lnSpc>
                <a:spcPct val="100000"/>
              </a:lnSpc>
            </a:pPr>
            <a:r>
              <a:rPr lang="en-US" sz="4000" spc="-50" dirty="0">
                <a:latin typeface="Arial MT"/>
                <a:cs typeface="Arial MT"/>
              </a:rPr>
              <a:t>         </a:t>
            </a:r>
            <a:endParaRPr sz="4000" dirty="0">
              <a:latin typeface="Arial MT"/>
              <a:cs typeface="Arial MT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43" y="1143001"/>
            <a:ext cx="11535508" cy="5410199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just">
              <a:buNone/>
            </a:pPr>
            <a:endParaRPr lang="en-US" sz="100" b="1" dirty="0">
              <a:solidFill>
                <a:srgbClr val="0000FF"/>
              </a:solidFill>
              <a:latin typeface="Kruti Dev 010" pitchFamily="2" charset="0"/>
              <a:cs typeface="Arial" pitchFamily="34" charset="0"/>
            </a:endParaRPr>
          </a:p>
          <a:p>
            <a:pPr algn="just">
              <a:buNone/>
            </a:pPr>
            <a:r>
              <a:rPr lang="en-US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		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egkfo|ky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; }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kjk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Nk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=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ksa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ds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ewY;kadu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gsrq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ijh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{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kk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yh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tkrh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gSA</a:t>
            </a:r>
            <a:endParaRPr lang="en-US" sz="2400" b="1" dirty="0">
              <a:solidFill>
                <a:srgbClr val="6600CC"/>
              </a:solidFill>
              <a:latin typeface="Kruti Dev 010" pitchFamily="2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3600" b="1" dirty="0" err="1">
                <a:solidFill>
                  <a:srgbClr val="0000FF"/>
                </a:solidFill>
                <a:latin typeface="Kruti Dev 010" pitchFamily="2" charset="0"/>
                <a:cs typeface="Arial" pitchFamily="34" charset="0"/>
              </a:rPr>
              <a:t>Lukrd</a:t>
            </a:r>
            <a:r>
              <a:rPr lang="en-US" sz="3600" b="1" dirty="0">
                <a:solidFill>
                  <a:srgbClr val="0000FF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Kruti Dev 010" pitchFamily="2" charset="0"/>
                <a:cs typeface="Arial" pitchFamily="34" charset="0"/>
              </a:rPr>
              <a:t>Lrj</a:t>
            </a:r>
            <a:r>
              <a:rPr lang="en-US" sz="3600" b="1" dirty="0">
                <a:solidFill>
                  <a:srgbClr val="0000FF"/>
                </a:solidFill>
                <a:latin typeface="Kruti Dev 010" pitchFamily="2" charset="0"/>
                <a:cs typeface="Arial" pitchFamily="34" charset="0"/>
              </a:rPr>
              <a:t> %&amp;</a:t>
            </a:r>
          </a:p>
          <a:p>
            <a:pPr algn="just">
              <a:buNone/>
            </a:pP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		</a:t>
            </a:r>
            <a:r>
              <a:rPr lang="en-US" sz="2400" b="1" dirty="0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=</a:t>
            </a:r>
            <a:r>
              <a:rPr lang="en-US" sz="2400" b="1" dirty="0" err="1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Sekfld</a:t>
            </a:r>
            <a:r>
              <a:rPr lang="en-US" sz="2400" b="1" dirty="0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ijh</a:t>
            </a:r>
            <a:r>
              <a:rPr lang="en-US" sz="2400" b="1" dirty="0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{</a:t>
            </a:r>
            <a:r>
              <a:rPr lang="en-US" sz="2400" b="1" dirty="0" err="1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kk</a:t>
            </a:r>
            <a:r>
              <a:rPr lang="en-US" sz="2400" b="1" dirty="0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 %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fo”ofo|ky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;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ds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vdknfed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dSys.Mj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ds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vuqlkj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vFkkZr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flrEcj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ekg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ds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izFke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lIrkg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esa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 	                =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Sekfld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ijh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{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kk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dk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vk;kstu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fd;k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tkrk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gSA</a:t>
            </a:r>
            <a:endParaRPr lang="en-US" sz="2400" b="1" dirty="0">
              <a:solidFill>
                <a:srgbClr val="6600CC"/>
              </a:solidFill>
              <a:latin typeface="Kruti Dev 010" pitchFamily="2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400" b="1" dirty="0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		</a:t>
            </a:r>
            <a:r>
              <a:rPr lang="en-US" sz="2400" b="1" dirty="0" err="1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ekWMy</a:t>
            </a:r>
            <a:r>
              <a:rPr lang="en-US" sz="2400" b="1" dirty="0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ijh</a:t>
            </a:r>
            <a:r>
              <a:rPr lang="en-US" sz="2400" b="1" dirty="0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{</a:t>
            </a:r>
            <a:r>
              <a:rPr lang="en-US" sz="2400" b="1" dirty="0" err="1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kk</a:t>
            </a:r>
            <a:r>
              <a:rPr lang="en-US" sz="2400" b="1" dirty="0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 %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Nk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=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ksa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esa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izfrLi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/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kkZRed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okrkoj.k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fufeZr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djus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ds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mn~ns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”;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ls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ekWMy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ijh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{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kk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dk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vk;kstu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 	              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ekg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tuojh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ds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izFke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o f}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rh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;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lIrkg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esa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fd;k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tkrk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gSA</a:t>
            </a:r>
            <a:endParaRPr lang="en-US" sz="2400" b="1" dirty="0">
              <a:solidFill>
                <a:srgbClr val="6600CC"/>
              </a:solidFill>
              <a:latin typeface="Kruti Dev 010" pitchFamily="2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3600" b="1" dirty="0" err="1">
                <a:solidFill>
                  <a:srgbClr val="0000FF"/>
                </a:solidFill>
                <a:latin typeface="Kruti Dev 010" pitchFamily="2" charset="0"/>
                <a:cs typeface="Arial" pitchFamily="34" charset="0"/>
              </a:rPr>
              <a:t>LukrdksRrj</a:t>
            </a:r>
            <a:r>
              <a:rPr lang="en-US" sz="3600" b="1" dirty="0">
                <a:solidFill>
                  <a:srgbClr val="0000FF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Kruti Dev 010" pitchFamily="2" charset="0"/>
                <a:cs typeface="Arial" pitchFamily="34" charset="0"/>
              </a:rPr>
              <a:t>Lrj</a:t>
            </a:r>
            <a:r>
              <a:rPr lang="en-US" sz="3600" b="1" dirty="0">
                <a:solidFill>
                  <a:srgbClr val="0000FF"/>
                </a:solidFill>
                <a:latin typeface="Kruti Dev 010" pitchFamily="2" charset="0"/>
                <a:cs typeface="Arial" pitchFamily="34" charset="0"/>
              </a:rPr>
              <a:t> %&amp;</a:t>
            </a:r>
          </a:p>
          <a:p>
            <a:pPr algn="just">
              <a:buNone/>
            </a:pP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		</a:t>
            </a:r>
            <a:r>
              <a:rPr lang="en-US" sz="2400" b="1" dirty="0" err="1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vkarfjd</a:t>
            </a:r>
            <a:r>
              <a:rPr lang="en-US" sz="2400" b="1" dirty="0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ijh</a:t>
            </a:r>
            <a:r>
              <a:rPr lang="en-US" sz="2400" b="1" dirty="0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{</a:t>
            </a:r>
            <a:r>
              <a:rPr lang="en-US" sz="2400" b="1" dirty="0" err="1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kk</a:t>
            </a:r>
            <a:r>
              <a:rPr lang="en-US" sz="2400" b="1" dirty="0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 % </a:t>
            </a:r>
            <a:r>
              <a:rPr lang="en-US" sz="2400" b="1" dirty="0">
                <a:solidFill>
                  <a:srgbClr val="7030A0"/>
                </a:solidFill>
                <a:latin typeface="Kruti Dev 010" pitchFamily="2" charset="0"/>
                <a:cs typeface="Arial" pitchFamily="34" charset="0"/>
              </a:rPr>
              <a:t>,e-,- </a:t>
            </a:r>
            <a:r>
              <a:rPr lang="en-US" sz="2400" b="1" dirty="0" err="1">
                <a:solidFill>
                  <a:srgbClr val="7030A0"/>
                </a:solidFill>
                <a:latin typeface="Kruti Dev 010" pitchFamily="2" charset="0"/>
                <a:cs typeface="Arial" pitchFamily="34" charset="0"/>
              </a:rPr>
              <a:t>ds</a:t>
            </a:r>
            <a:r>
              <a:rPr lang="en-US" sz="2400" b="1" dirty="0">
                <a:solidFill>
                  <a:srgbClr val="7030A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Kruti Dev 010" pitchFamily="2" charset="0"/>
                <a:cs typeface="Arial" pitchFamily="34" charset="0"/>
              </a:rPr>
              <a:t>Nk</a:t>
            </a:r>
            <a:r>
              <a:rPr lang="en-US" sz="2400" b="1" dirty="0">
                <a:solidFill>
                  <a:srgbClr val="7030A0"/>
                </a:solidFill>
                <a:latin typeface="Kruti Dev 010" pitchFamily="2" charset="0"/>
                <a:cs typeface="Arial" pitchFamily="34" charset="0"/>
              </a:rPr>
              <a:t>=</a:t>
            </a:r>
            <a:r>
              <a:rPr lang="en-US" sz="2400" b="1" dirty="0" err="1">
                <a:solidFill>
                  <a:srgbClr val="7030A0"/>
                </a:solidFill>
                <a:latin typeface="Kruti Dev 010" pitchFamily="2" charset="0"/>
                <a:cs typeface="Arial" pitchFamily="34" charset="0"/>
              </a:rPr>
              <a:t>ksa</a:t>
            </a:r>
            <a:r>
              <a:rPr lang="en-US" sz="2400" b="1" dirty="0">
                <a:solidFill>
                  <a:srgbClr val="7030A0"/>
                </a:solidFill>
                <a:latin typeface="Kruti Dev 010" pitchFamily="2" charset="0"/>
                <a:cs typeface="Arial" pitchFamily="34" charset="0"/>
              </a:rPr>
              <a:t> dh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vkarfjd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ijh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{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kk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yh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tkrh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gSA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,d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lsesLVj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esa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nks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ckj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vkarfjd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ijh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{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kk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 	               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dk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vk;kstu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fd;k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tkrk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gSA</a:t>
            </a:r>
            <a:endParaRPr lang="en-US" sz="2400" b="1" dirty="0">
              <a:solidFill>
                <a:srgbClr val="6600CC"/>
              </a:solidFill>
              <a:latin typeface="Kruti Dev 010" pitchFamily="2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400" b="1" dirty="0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		</a:t>
            </a:r>
            <a:r>
              <a:rPr lang="en-US" sz="2400" b="1" dirty="0" err="1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osfcukj@lsehukj</a:t>
            </a:r>
            <a:r>
              <a:rPr lang="en-US" sz="2400" b="1" dirty="0">
                <a:solidFill>
                  <a:srgbClr val="C00000"/>
                </a:solidFill>
                <a:latin typeface="Kruti Dev 010" pitchFamily="2" charset="0"/>
                <a:cs typeface="Arial" pitchFamily="34" charset="0"/>
              </a:rPr>
              <a:t> %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Nk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=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ksa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esa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vius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fopkj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izLrqr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djus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dh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dyk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esa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fuiq.krk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ykus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ds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mn~ns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”;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ls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				le;&amp;le;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ij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fo’k;d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¼ikB~;Øe½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ls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lacaf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/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kr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osfcukj@lsehukj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dk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vk;kstu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fd;k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	               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tkrk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gSA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PPT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Times New Roman" pitchFamily="18" charset="0"/>
              </a:rPr>
              <a:t>}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Times New Roman" pitchFamily="18" charset="0"/>
              </a:rPr>
              <a:t>kjk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Times New Roman" pitchFamily="18" charset="0"/>
              </a:rPr>
              <a:t>Hkh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Times New Roman" pitchFamily="18" charset="0"/>
              </a:rPr>
              <a:t>izLrqrhdj.k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Times New Roman" pitchFamily="18" charset="0"/>
              </a:rPr>
              <a:t>fd;k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Times New Roman" pitchFamily="18" charset="0"/>
              </a:rPr>
              <a:t>tkrk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Kruti Dev 010" pitchFamily="2" charset="0"/>
                <a:cs typeface="Times New Roman" pitchFamily="18" charset="0"/>
              </a:rPr>
              <a:t>gSA</a:t>
            </a:r>
            <a:r>
              <a:rPr lang="en-US" sz="2400" b="1" dirty="0">
                <a:solidFill>
                  <a:srgbClr val="6600CC"/>
                </a:solidFill>
                <a:latin typeface="Kruti Dev 010" pitchFamily="2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6600CC"/>
              </a:solidFill>
              <a:latin typeface="Kruti Dev 010" pitchFamily="2" charset="0"/>
              <a:cs typeface="Arial" pitchFamily="34" charset="0"/>
            </a:endParaRPr>
          </a:p>
          <a:p>
            <a:pPr algn="just">
              <a:buNone/>
            </a:pPr>
            <a:endParaRPr lang="en-US" sz="2400" b="1" dirty="0">
              <a:solidFill>
                <a:srgbClr val="6600CC"/>
              </a:solidFill>
              <a:latin typeface="Kruti Dev 010" pitchFamily="2" charset="0"/>
              <a:cs typeface="Arial" pitchFamily="34" charset="0"/>
            </a:endParaRPr>
          </a:p>
          <a:p>
            <a:pPr algn="just">
              <a:buNone/>
            </a:pPr>
            <a:endParaRPr lang="en-US" sz="2400" b="1" dirty="0">
              <a:solidFill>
                <a:srgbClr val="6600CC"/>
              </a:solidFill>
              <a:latin typeface="Kruti Dev 010" pitchFamily="2" charset="0"/>
              <a:cs typeface="Arial" pitchFamily="34" charset="0"/>
            </a:endParaRPr>
          </a:p>
          <a:p>
            <a:pPr algn="ctr">
              <a:buNone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138" y="152401"/>
            <a:ext cx="1153550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dirty="0" err="1">
                <a:solidFill>
                  <a:srgbClr val="D60093"/>
                </a:solidFill>
                <a:latin typeface="Kruti Dev 010" pitchFamily="2" charset="0"/>
                <a:cs typeface="Arial" pitchFamily="34" charset="0"/>
              </a:rPr>
              <a:t>ewY;kadu</a:t>
            </a:r>
            <a:r>
              <a:rPr lang="en-US" sz="4800" dirty="0">
                <a:solidFill>
                  <a:srgbClr val="D60093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Kruti Dev 010" pitchFamily="2" charset="0"/>
                <a:cs typeface="Arial" pitchFamily="34" charset="0"/>
              </a:rPr>
              <a:t>i</a:t>
            </a:r>
            <a:r>
              <a:rPr lang="en-US" sz="4800" dirty="0">
                <a:solidFill>
                  <a:srgbClr val="D60093"/>
                </a:solidFill>
                <a:latin typeface="Kruti Dev 010" pitchFamily="2" charset="0"/>
                <a:cs typeface="Arial" pitchFamily="34" charset="0"/>
              </a:rPr>
              <a:t>)</a:t>
            </a:r>
            <a:r>
              <a:rPr lang="en-US" sz="4800" dirty="0" err="1">
                <a:solidFill>
                  <a:srgbClr val="D60093"/>
                </a:solidFill>
                <a:latin typeface="Kruti Dev 010" pitchFamily="2" charset="0"/>
                <a:cs typeface="Arial" pitchFamily="34" charset="0"/>
              </a:rPr>
              <a:t>fr</a:t>
            </a:r>
            <a:endParaRPr lang="en-US" sz="4800" dirty="0">
              <a:solidFill>
                <a:srgbClr val="D60093"/>
              </a:solidFill>
              <a:latin typeface="Kruti Dev 010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608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Kruti Dev 010" pitchFamily="2" charset="0"/>
              </a:rPr>
              <a:t>Lukrd</a:t>
            </a:r>
            <a:r>
              <a:rPr lang="en-US" b="1" dirty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Kruti Dev 010" pitchFamily="2" charset="0"/>
              </a:rPr>
              <a:t>ijh</a:t>
            </a:r>
            <a:r>
              <a:rPr lang="en-US" b="1" dirty="0">
                <a:solidFill>
                  <a:srgbClr val="FFFF00"/>
                </a:solidFill>
                <a:latin typeface="Kruti Dev 010" pitchFamily="2" charset="0"/>
              </a:rPr>
              <a:t>{kk </a:t>
            </a:r>
            <a:r>
              <a:rPr lang="en-US" b="1" dirty="0" err="1">
                <a:solidFill>
                  <a:srgbClr val="FFFF00"/>
                </a:solidFill>
                <a:latin typeface="Kruti Dev 010" pitchFamily="2" charset="0"/>
              </a:rPr>
              <a:t>ifj.kke</a:t>
            </a:r>
            <a:r>
              <a:rPr lang="en-US" b="1" dirty="0">
                <a:solidFill>
                  <a:srgbClr val="FFFF00"/>
                </a:solidFill>
                <a:latin typeface="Kruti Dev 010" pitchFamily="2" charset="0"/>
              </a:rPr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609601"/>
          <a:ext cx="11810999" cy="601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2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3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85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l=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d{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kk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izosf”kr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ijh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{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kkFkhZ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ifj.kke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izfr”kr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39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2015&amp;16</a:t>
                      </a:r>
                    </a:p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ch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-,-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Hkkx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,d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99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48-76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3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Kruti Dev 01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ch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-,-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Hkkx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nks</a:t>
                      </a:r>
                      <a:endParaRPr lang="en-US" sz="1800" b="1" baseline="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143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143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140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97-90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3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ch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-,-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Hkkx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rhu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83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83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83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139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2016&amp;17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ch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-,-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Hkkx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,d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192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95-52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13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ch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-,-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Hkkx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nks</a:t>
                      </a:r>
                      <a:endParaRPr lang="en-US" sz="1800" b="1" baseline="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112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112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99-10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13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ch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-,-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Hkkx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rhu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60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60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60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139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2017&amp;18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ch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-,-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Hkkx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,d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210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190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95-50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13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ch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-,-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Hkkx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nks</a:t>
                      </a:r>
                      <a:endParaRPr lang="en-US" sz="1800" b="1" baseline="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197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193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184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95-33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13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ch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-,-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Hkkx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rhu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188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159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84-57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139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2018&amp;19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ch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-,-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Hkkx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,d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226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213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94-36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13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ch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-,-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Hkkx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nks</a:t>
                      </a:r>
                      <a:endParaRPr lang="en-US" sz="1800" b="1" baseline="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222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215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93-95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013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ch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-,-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Hkkx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rhu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235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233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233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139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2019&amp;20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ch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-,-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Hkkx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,d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213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213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213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013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ch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-,-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Hkkx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nks</a:t>
                      </a:r>
                      <a:endParaRPr lang="en-US" sz="1800" b="1" baseline="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228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228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228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013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ch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-,-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Hkkx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&amp; </a:t>
                      </a:r>
                      <a:r>
                        <a:rPr lang="en-US" sz="16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rhu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196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196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196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608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Kruti Dev 010" pitchFamily="2" charset="0"/>
              </a:rPr>
              <a:t>LukrdksRRkj</a:t>
            </a:r>
            <a:r>
              <a:rPr lang="en-US" b="1" dirty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Kruti Dev 010" pitchFamily="2" charset="0"/>
              </a:rPr>
              <a:t>ijh</a:t>
            </a:r>
            <a:r>
              <a:rPr lang="en-US" b="1" dirty="0">
                <a:solidFill>
                  <a:srgbClr val="FFFF00"/>
                </a:solidFill>
                <a:latin typeface="Kruti Dev 010" pitchFamily="2" charset="0"/>
              </a:rPr>
              <a:t>{kk </a:t>
            </a:r>
            <a:r>
              <a:rPr lang="en-US" b="1" dirty="0" err="1">
                <a:solidFill>
                  <a:srgbClr val="FFFF00"/>
                </a:solidFill>
                <a:latin typeface="Kruti Dev 010" pitchFamily="2" charset="0"/>
              </a:rPr>
              <a:t>ifj.kke</a:t>
            </a:r>
            <a:r>
              <a:rPr lang="en-US" b="1" dirty="0">
                <a:solidFill>
                  <a:srgbClr val="FFFF00"/>
                </a:solidFill>
                <a:latin typeface="Kruti Dev 010" pitchFamily="2" charset="0"/>
              </a:rPr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1" y="609601"/>
          <a:ext cx="11582401" cy="5867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4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7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5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3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l=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d{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kk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izosf”kr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ijh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{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kkFkhZ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ifj.kke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izfr”kr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36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2015&amp;16</a:t>
                      </a:r>
                    </a:p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,e- ,- f}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rh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;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lsesLVj</a:t>
                      </a:r>
                      <a:endParaRPr lang="en-US" sz="1800" b="1" baseline="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1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Kruti Dev 01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,e- ,-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prqFkZ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lsesLVj</a:t>
                      </a:r>
                      <a:endParaRPr lang="en-US" sz="1800" b="1" baseline="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36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2016&amp;17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,e- ,- f}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rh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;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lsesLVj</a:t>
                      </a:r>
                      <a:endParaRPr lang="en-US" sz="1800" b="1" baseline="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367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,e- ,-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prqFkZ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lsesLVj</a:t>
                      </a:r>
                      <a:endParaRPr lang="en-US" sz="1800" b="1" baseline="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3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2017&amp;18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,e- ,- f}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rh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;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lsesLVj</a:t>
                      </a:r>
                      <a:endParaRPr lang="en-US" sz="1800" b="1" baseline="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367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,e- ,-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prqFkZ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lsesLVj</a:t>
                      </a:r>
                      <a:endParaRPr lang="en-US" sz="1800" b="1" baseline="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3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2018&amp;19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,e- ,- f}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rh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;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lsesLVj</a:t>
                      </a:r>
                      <a:endParaRPr lang="en-US" sz="1800" b="1" baseline="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367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,e- ,-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prqFkZ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lsesLVj</a:t>
                      </a:r>
                      <a:endParaRPr lang="en-US" sz="1800" b="1" baseline="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3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2019&amp;20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,e- ,- f}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rh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;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lsesLVj</a:t>
                      </a:r>
                      <a:endParaRPr lang="en-US" sz="1800" b="1" baseline="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8367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,e- ,-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prqFkZ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lsesLVj</a:t>
                      </a:r>
                      <a:endParaRPr lang="en-US" sz="1800" b="1" baseline="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99-10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11535508" cy="6095999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Kruti Dev 010" pitchFamily="2" charset="0"/>
              </a:rPr>
              <a:t>MkW</a:t>
            </a:r>
            <a:r>
              <a:rPr lang="en-US" sz="2000" b="1" dirty="0">
                <a:solidFill>
                  <a:srgbClr val="FF0000"/>
                </a:solidFill>
                <a:latin typeface="Kruti Dev 010" pitchFamily="2" charset="0"/>
              </a:rPr>
              <a:t>- “</a:t>
            </a:r>
            <a:r>
              <a:rPr lang="en-US" sz="2000" b="1" dirty="0" err="1">
                <a:solidFill>
                  <a:srgbClr val="FF0000"/>
                </a:solidFill>
                <a:latin typeface="Kruti Dev 010" pitchFamily="2" charset="0"/>
              </a:rPr>
              <a:t>kksHkk</a:t>
            </a:r>
            <a:r>
              <a:rPr lang="en-US" sz="20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Kruti Dev 010" pitchFamily="2" charset="0"/>
              </a:rPr>
              <a:t>JhokLro</a:t>
            </a:r>
            <a:endParaRPr lang="en-US" sz="2000" b="1" dirty="0">
              <a:solidFill>
                <a:srgbClr val="FF0000"/>
              </a:solidFill>
              <a:latin typeface="Kruti Dev 010" pitchFamily="2" charset="0"/>
            </a:endParaRPr>
          </a:p>
          <a:p>
            <a:pPr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Kruti Dev 010" pitchFamily="2" charset="0"/>
              </a:rPr>
              <a:t>dk;Z</a:t>
            </a:r>
            <a:r>
              <a:rPr lang="en-US" sz="20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Kruti Dev 010" pitchFamily="2" charset="0"/>
              </a:rPr>
              <a:t>o`rkar</a:t>
            </a:r>
            <a:r>
              <a:rPr lang="en-US" sz="2000" b="1" dirty="0">
                <a:solidFill>
                  <a:srgbClr val="FF0000"/>
                </a:solidFill>
                <a:latin typeface="Kruti Dev 010" pitchFamily="2" charset="0"/>
              </a:rPr>
              <a:t> </a:t>
            </a:r>
          </a:p>
          <a:p>
            <a:r>
              <a:rPr lang="en-US" sz="2000" b="1" dirty="0">
                <a:latin typeface="Kruti Dev 010" pitchFamily="2" charset="0"/>
              </a:rPr>
              <a:t>01- uke 		% </a:t>
            </a:r>
            <a:r>
              <a:rPr lang="en-US" sz="2000" b="1" dirty="0" err="1">
                <a:latin typeface="Kruti Dev 010" pitchFamily="2" charset="0"/>
              </a:rPr>
              <a:t>MkW</a:t>
            </a:r>
            <a:r>
              <a:rPr lang="en-US" sz="2000" b="1" dirty="0">
                <a:latin typeface="Kruti Dev 010" pitchFamily="2" charset="0"/>
              </a:rPr>
              <a:t> “</a:t>
            </a:r>
            <a:r>
              <a:rPr lang="en-US" sz="2000" b="1" dirty="0" err="1">
                <a:latin typeface="Kruti Dev 010" pitchFamily="2" charset="0"/>
              </a:rPr>
              <a:t>kksHkk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JhokLro</a:t>
            </a:r>
            <a:r>
              <a:rPr lang="en-US" sz="2000" b="1" dirty="0">
                <a:latin typeface="Kruti Dev 010" pitchFamily="2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Kruti Dev 010" pitchFamily="2" charset="0"/>
              </a:rPr>
              <a:t>02- </a:t>
            </a:r>
            <a:r>
              <a:rPr lang="en-US" sz="2000" b="1" dirty="0" err="1">
                <a:latin typeface="Kruti Dev 010" pitchFamily="2" charset="0"/>
              </a:rPr>
              <a:t>tUefrfFk</a:t>
            </a:r>
            <a:r>
              <a:rPr lang="en-US" sz="2000" b="1" dirty="0">
                <a:latin typeface="Kruti Dev 010" pitchFamily="2" charset="0"/>
              </a:rPr>
              <a:t>		% 09@04@1960</a:t>
            </a:r>
          </a:p>
          <a:p>
            <a:r>
              <a:rPr lang="en-US" sz="2000" b="1" dirty="0">
                <a:latin typeface="Kruti Dev 010" pitchFamily="2" charset="0"/>
              </a:rPr>
              <a:t>03- </a:t>
            </a:r>
            <a:r>
              <a:rPr lang="en-US" sz="2000" b="1" dirty="0" err="1">
                <a:latin typeface="Kruti Dev 010" pitchFamily="2" charset="0"/>
              </a:rPr>
              <a:t>firk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dk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uke</a:t>
            </a:r>
            <a:r>
              <a:rPr lang="en-US" sz="2000" b="1" dirty="0">
                <a:latin typeface="Kruti Dev 010" pitchFamily="2" charset="0"/>
              </a:rPr>
              <a:t> 	% Lo- </a:t>
            </a:r>
            <a:r>
              <a:rPr lang="en-US" sz="2000" b="1" dirty="0" err="1">
                <a:latin typeface="Kruti Dev 010" pitchFamily="2" charset="0"/>
              </a:rPr>
              <a:t>ukjk;.k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izrki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JhokLro</a:t>
            </a:r>
            <a:endParaRPr lang="en-US" sz="2000" b="1" dirty="0">
              <a:latin typeface="Kruti Dev 010" pitchFamily="2" charset="0"/>
            </a:endParaRPr>
          </a:p>
          <a:p>
            <a:r>
              <a:rPr lang="en-US" sz="2000" b="1" dirty="0">
                <a:latin typeface="Kruti Dev 010" pitchFamily="2" charset="0"/>
              </a:rPr>
              <a:t>04- </a:t>
            </a:r>
            <a:r>
              <a:rPr lang="en-US" sz="2000" b="1" dirty="0" err="1">
                <a:latin typeface="Kruti Dev 010" pitchFamily="2" charset="0"/>
              </a:rPr>
              <a:t>ekrk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dk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uke</a:t>
            </a:r>
            <a:r>
              <a:rPr lang="en-US" sz="2000" b="1" dirty="0">
                <a:latin typeface="Kruti Dev 010" pitchFamily="2" charset="0"/>
              </a:rPr>
              <a:t> 	% Lo- </a:t>
            </a:r>
            <a:r>
              <a:rPr lang="en-US" sz="2000" b="1" dirty="0" err="1">
                <a:latin typeface="Kruti Dev 010" pitchFamily="2" charset="0"/>
              </a:rPr>
              <a:t>txnEck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JhokLro</a:t>
            </a:r>
            <a:endParaRPr lang="en-US" sz="2000" b="1" dirty="0">
              <a:latin typeface="Kruti Dev 010" pitchFamily="2" charset="0"/>
            </a:endParaRPr>
          </a:p>
          <a:p>
            <a:r>
              <a:rPr lang="en-US" sz="2000" b="1" dirty="0">
                <a:latin typeface="Kruti Dev 010" pitchFamily="2" charset="0"/>
              </a:rPr>
              <a:t>05- </a:t>
            </a:r>
            <a:r>
              <a:rPr lang="en-US" sz="2000" b="1" dirty="0" err="1">
                <a:latin typeface="Kruti Dev 010" pitchFamily="2" charset="0"/>
              </a:rPr>
              <a:t>f”k</a:t>
            </a:r>
            <a:r>
              <a:rPr lang="en-US" sz="2000" b="1" dirty="0">
                <a:latin typeface="Kruti Dev 010" pitchFamily="2" charset="0"/>
              </a:rPr>
              <a:t>{</a:t>
            </a:r>
            <a:r>
              <a:rPr lang="en-US" sz="2000" b="1" dirty="0" err="1">
                <a:latin typeface="Kruti Dev 010" pitchFamily="2" charset="0"/>
              </a:rPr>
              <a:t>kk</a:t>
            </a:r>
            <a:r>
              <a:rPr lang="en-US" sz="2000" b="1" dirty="0">
                <a:latin typeface="Kruti Dev 010" pitchFamily="2" charset="0"/>
              </a:rPr>
              <a:t> 		% </a:t>
            </a:r>
            <a:r>
              <a:rPr lang="en-US" sz="2000" b="1" dirty="0" err="1">
                <a:latin typeface="Kruti Dev 010" pitchFamily="2" charset="0"/>
              </a:rPr>
              <a:t>ch</a:t>
            </a:r>
            <a:r>
              <a:rPr lang="en-US" sz="2000" b="1" dirty="0">
                <a:latin typeface="Kruti Dev 010" pitchFamily="2" charset="0"/>
              </a:rPr>
              <a:t>-,-] </a:t>
            </a:r>
            <a:r>
              <a:rPr lang="en-US" sz="2000" b="1" dirty="0" err="1">
                <a:latin typeface="Kruti Dev 010" pitchFamily="2" charset="0"/>
              </a:rPr>
              <a:t>ch-,M</a:t>
            </a:r>
            <a:r>
              <a:rPr lang="en-US" sz="2000" b="1" dirty="0">
                <a:latin typeface="Kruti Dev 010" pitchFamily="2" charset="0"/>
              </a:rPr>
              <a:t>-] ,e-,-&amp; </a:t>
            </a:r>
            <a:r>
              <a:rPr lang="en-US" sz="2000" b="1" dirty="0" err="1">
                <a:latin typeface="Kruti Dev 010" pitchFamily="2" charset="0"/>
              </a:rPr>
              <a:t>lekt”kkL</a:t>
            </a:r>
            <a:r>
              <a:rPr lang="en-US" sz="2000" b="1" dirty="0">
                <a:latin typeface="Kruti Dev 010" pitchFamily="2" charset="0"/>
              </a:rPr>
              <a:t>= ¼izkoh.; </a:t>
            </a:r>
            <a:r>
              <a:rPr lang="en-US" sz="2000" b="1" dirty="0" err="1">
                <a:latin typeface="Kruti Dev 010" pitchFamily="2" charset="0"/>
              </a:rPr>
              <a:t>lwph</a:t>
            </a:r>
            <a:r>
              <a:rPr lang="en-US" sz="2000" b="1" dirty="0">
                <a:latin typeface="Kruti Dev 010" pitchFamily="2" charset="0"/>
              </a:rPr>
              <a:t> f}</a:t>
            </a:r>
            <a:r>
              <a:rPr lang="en-US" sz="2000" b="1" dirty="0" err="1">
                <a:latin typeface="Kruti Dev 010" pitchFamily="2" charset="0"/>
              </a:rPr>
              <a:t>rh</a:t>
            </a:r>
            <a:r>
              <a:rPr lang="en-US" sz="2000" b="1" dirty="0">
                <a:latin typeface="Kruti Dev 010" pitchFamily="2" charset="0"/>
              </a:rPr>
              <a:t>; LFkku½</a:t>
            </a:r>
          </a:p>
          <a:p>
            <a:r>
              <a:rPr lang="en-US" sz="2000" b="1" dirty="0">
                <a:latin typeface="Kruti Dev 010" pitchFamily="2" charset="0"/>
              </a:rPr>
              <a:t>	</a:t>
            </a:r>
            <a:r>
              <a:rPr lang="en-US" sz="2000" b="1" dirty="0" err="1">
                <a:latin typeface="Kruti Dev 010" pitchFamily="2" charset="0"/>
              </a:rPr>
              <a:t>ih</a:t>
            </a:r>
            <a:r>
              <a:rPr lang="en-US" sz="2000" b="1" dirty="0">
                <a:latin typeface="Kruti Dev 010" pitchFamily="2" charset="0"/>
              </a:rPr>
              <a:t>-,p-</a:t>
            </a:r>
            <a:r>
              <a:rPr lang="en-US" sz="2000" b="1" dirty="0" err="1">
                <a:latin typeface="Kruti Dev 010" pitchFamily="2" charset="0"/>
              </a:rPr>
              <a:t>Mh</a:t>
            </a:r>
            <a:r>
              <a:rPr lang="en-US" sz="2000" b="1" dirty="0">
                <a:latin typeface="Kruti Dev 010" pitchFamily="2" charset="0"/>
              </a:rPr>
              <a:t>-] </a:t>
            </a:r>
            <a:r>
              <a:rPr lang="en-US" sz="2000" b="1" dirty="0" err="1">
                <a:latin typeface="Kruti Dev 010" pitchFamily="2" charset="0"/>
              </a:rPr>
              <a:t>vxLr</a:t>
            </a:r>
            <a:r>
              <a:rPr lang="en-US" sz="2000" b="1" dirty="0">
                <a:latin typeface="Kruti Dev 010" pitchFamily="2" charset="0"/>
              </a:rPr>
              <a:t> 2001] ^^:</a:t>
            </a:r>
            <a:r>
              <a:rPr lang="en-US" sz="2000" b="1" dirty="0" err="1">
                <a:latin typeface="Kruti Dev 010" pitchFamily="2" charset="0"/>
              </a:rPr>
              <a:t>X.k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lkoZtfud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midze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esa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deZpkfj;ksa</a:t>
            </a:r>
            <a:r>
              <a:rPr lang="en-US" sz="2000" b="1" dirty="0">
                <a:latin typeface="Kruti Dev 010" pitchFamily="2" charset="0"/>
              </a:rPr>
              <a:t> dh  </a:t>
            </a:r>
          </a:p>
          <a:p>
            <a:r>
              <a:rPr lang="en-US" sz="2000" b="1" dirty="0">
                <a:latin typeface="Kruti Dev 010" pitchFamily="2" charset="0"/>
              </a:rPr>
              <a:t> 	</a:t>
            </a:r>
            <a:r>
              <a:rPr lang="en-US" sz="2000" b="1" dirty="0" err="1">
                <a:latin typeface="Kruti Dev 010" pitchFamily="2" charset="0"/>
              </a:rPr>
              <a:t>leL;k,a</a:t>
            </a:r>
            <a:r>
              <a:rPr lang="en-US" sz="2000" b="1" dirty="0">
                <a:latin typeface="Kruti Dev 010" pitchFamily="2" charset="0"/>
              </a:rPr>
              <a:t> ,</a:t>
            </a:r>
            <a:r>
              <a:rPr lang="en-US" sz="2000" b="1" dirty="0" err="1">
                <a:latin typeface="Kruti Dev 010" pitchFamily="2" charset="0"/>
              </a:rPr>
              <a:t>oa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vis</a:t>
            </a:r>
            <a:r>
              <a:rPr lang="en-US" sz="2000" b="1" dirty="0">
                <a:latin typeface="Kruti Dev 010" pitchFamily="2" charset="0"/>
              </a:rPr>
              <a:t>{</a:t>
            </a:r>
            <a:r>
              <a:rPr lang="en-US" sz="2000" b="1" dirty="0" err="1">
                <a:latin typeface="Kruti Dev 010" pitchFamily="2" charset="0"/>
              </a:rPr>
              <a:t>kkvksa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dk</a:t>
            </a:r>
            <a:r>
              <a:rPr lang="en-US" sz="2000" b="1" dirty="0">
                <a:latin typeface="Kruti Dev 010" pitchFamily="2" charset="0"/>
              </a:rPr>
              <a:t> ,d </a:t>
            </a:r>
            <a:r>
              <a:rPr lang="en-US" sz="2000" b="1" dirty="0" err="1">
                <a:latin typeface="Kruti Dev 010" pitchFamily="2" charset="0"/>
              </a:rPr>
              <a:t>lekt”kkL</a:t>
            </a:r>
            <a:r>
              <a:rPr lang="en-US" sz="2000" b="1" dirty="0">
                <a:latin typeface="Kruti Dev 010" pitchFamily="2" charset="0"/>
              </a:rPr>
              <a:t>=h; v/;;u**</a:t>
            </a:r>
          </a:p>
          <a:p>
            <a:r>
              <a:rPr lang="en-US" sz="2000" b="1" dirty="0">
                <a:latin typeface="Kruti Dev 010" pitchFamily="2" charset="0"/>
              </a:rPr>
              <a:t>	 </a:t>
            </a:r>
            <a:r>
              <a:rPr lang="en-US" sz="2000" b="1" dirty="0" err="1">
                <a:latin typeface="Kruti Dev 010" pitchFamily="2" charset="0"/>
              </a:rPr>
              <a:t>fo”ks’k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lUnHkZ</a:t>
            </a:r>
            <a:r>
              <a:rPr lang="en-US" sz="2000" b="1" dirty="0">
                <a:latin typeface="Kruti Dev 010" pitchFamily="2" charset="0"/>
              </a:rPr>
              <a:t>% ¼fgUnqLrku </a:t>
            </a:r>
            <a:r>
              <a:rPr lang="en-US" sz="2000" b="1" dirty="0" err="1">
                <a:latin typeface="Kruti Dev 010" pitchFamily="2" charset="0"/>
              </a:rPr>
              <a:t>LVhy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oDlZ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daLVªD”ku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fyfeVsM</a:t>
            </a:r>
            <a:r>
              <a:rPr lang="en-US" sz="2000" b="1" dirty="0">
                <a:latin typeface="Kruti Dev 010" pitchFamily="2" charset="0"/>
              </a:rPr>
              <a:t> fHkykbZ½</a:t>
            </a:r>
          </a:p>
          <a:p>
            <a:r>
              <a:rPr lang="en-US" sz="2000" b="1" dirty="0">
                <a:latin typeface="Kruti Dev 010" pitchFamily="2" charset="0"/>
              </a:rPr>
              <a:t>06- in	% </a:t>
            </a:r>
            <a:r>
              <a:rPr lang="en-US" sz="2000" b="1" dirty="0" err="1">
                <a:latin typeface="Kruti Dev 010" pitchFamily="2" charset="0"/>
              </a:rPr>
              <a:t>lgk;d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izk</a:t>
            </a:r>
            <a:r>
              <a:rPr lang="en-US" sz="2000" b="1" dirty="0">
                <a:latin typeface="Kruti Dev 010" pitchFamily="2" charset="0"/>
              </a:rPr>
              <a:t>/;kid ¼lekt”kkL= ½ 12@09+@1983</a:t>
            </a:r>
          </a:p>
          <a:p>
            <a:r>
              <a:rPr lang="en-US" sz="2000" b="1" dirty="0">
                <a:latin typeface="Kruti Dev 010" pitchFamily="2" charset="0"/>
              </a:rPr>
              <a:t>07- </a:t>
            </a:r>
            <a:r>
              <a:rPr lang="en-US" sz="2000" b="1" dirty="0" err="1">
                <a:latin typeface="Kruti Dev 010" pitchFamily="2" charset="0"/>
              </a:rPr>
              <a:t>inksUufr</a:t>
            </a:r>
            <a:r>
              <a:rPr lang="en-US" sz="2000" b="1" dirty="0">
                <a:latin typeface="Kruti Dev 010" pitchFamily="2" charset="0"/>
              </a:rPr>
              <a:t>	% </a:t>
            </a:r>
            <a:r>
              <a:rPr lang="en-US" sz="2000" b="1" dirty="0" err="1">
                <a:latin typeface="Kruti Dev 010" pitchFamily="2" charset="0"/>
              </a:rPr>
              <a:t>izk</a:t>
            </a:r>
            <a:r>
              <a:rPr lang="en-US" sz="2000" b="1" dirty="0">
                <a:latin typeface="Kruti Dev 010" pitchFamily="2" charset="0"/>
              </a:rPr>
              <a:t>/;kid 2006] </a:t>
            </a:r>
            <a:r>
              <a:rPr lang="en-US" sz="2000" b="1" dirty="0" err="1">
                <a:latin typeface="Kruti Dev 010" pitchFamily="2" charset="0"/>
              </a:rPr>
              <a:t>izHkkjh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izkpk;Z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ds</a:t>
            </a:r>
            <a:r>
              <a:rPr lang="en-US" sz="2000" b="1" dirty="0">
                <a:latin typeface="Kruti Dev 010" pitchFamily="2" charset="0"/>
              </a:rPr>
              <a:t> :</a:t>
            </a:r>
            <a:r>
              <a:rPr lang="en-US" sz="2000" b="1" dirty="0" err="1">
                <a:latin typeface="Kruti Dev 010" pitchFamily="2" charset="0"/>
              </a:rPr>
              <a:t>i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esa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dk;Zjr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ekpZ</a:t>
            </a:r>
            <a:r>
              <a:rPr lang="en-US" sz="2000" b="1" dirty="0">
                <a:latin typeface="Kruti Dev 010" pitchFamily="2" charset="0"/>
              </a:rPr>
              <a:t> 2018 </a:t>
            </a:r>
            <a:r>
              <a:rPr lang="en-US" sz="2000" b="1" dirty="0" err="1">
                <a:latin typeface="Kruti Dev 010" pitchFamily="2" charset="0"/>
              </a:rPr>
              <a:t>ls</a:t>
            </a:r>
            <a:r>
              <a:rPr lang="en-US" sz="2000" b="1" dirty="0">
                <a:latin typeface="Kruti Dev 010" pitchFamily="2" charset="0"/>
              </a:rPr>
              <a:t> </a:t>
            </a:r>
          </a:p>
          <a:p>
            <a:r>
              <a:rPr lang="en-US" sz="2000" b="1" dirty="0">
                <a:latin typeface="Kruti Dev 010" pitchFamily="2" charset="0"/>
              </a:rPr>
              <a:t>08- </a:t>
            </a:r>
            <a:r>
              <a:rPr lang="en-US" sz="2000" b="1" dirty="0" err="1">
                <a:latin typeface="Kruti Dev 010" pitchFamily="2" charset="0"/>
              </a:rPr>
              <a:t>dk;Zjr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laLFkk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dk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fooj.k</a:t>
            </a:r>
            <a:r>
              <a:rPr lang="en-US" sz="2000" b="1" dirty="0">
                <a:latin typeface="Kruti Dev 010" pitchFamily="2" charset="0"/>
              </a:rPr>
              <a:t>&amp;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I.   </a:t>
            </a:r>
            <a:r>
              <a:rPr lang="en-US" sz="2000" b="1" dirty="0">
                <a:latin typeface="Kruti Dev 010" pitchFamily="2" charset="0"/>
              </a:rPr>
              <a:t>“</a:t>
            </a:r>
            <a:r>
              <a:rPr lang="en-US" sz="2000" b="1" dirty="0" err="1">
                <a:latin typeface="Kruti Dev 010" pitchFamily="2" charset="0"/>
              </a:rPr>
              <a:t>kkldh</a:t>
            </a:r>
            <a:r>
              <a:rPr lang="en-US" sz="2000" b="1" dirty="0">
                <a:latin typeface="Kruti Dev 010" pitchFamily="2" charset="0"/>
              </a:rPr>
              <a:t>; </a:t>
            </a:r>
            <a:r>
              <a:rPr lang="en-US" sz="2000" b="1" dirty="0" err="1">
                <a:latin typeface="Kruti Dev 010" pitchFamily="2" charset="0"/>
              </a:rPr>
              <a:t>egkfo|ky</a:t>
            </a:r>
            <a:r>
              <a:rPr lang="en-US" sz="2000" b="1" dirty="0">
                <a:latin typeface="Kruti Dev 010" pitchFamily="2" charset="0"/>
              </a:rPr>
              <a:t>; do/</a:t>
            </a:r>
            <a:r>
              <a:rPr lang="en-US" sz="2000" b="1" dirty="0" err="1">
                <a:latin typeface="Kruti Dev 010" pitchFamily="2" charset="0"/>
              </a:rPr>
              <a:t>kkZ</a:t>
            </a:r>
            <a:r>
              <a:rPr lang="en-US" sz="2000" b="1" dirty="0">
                <a:latin typeface="Kruti Dev 010" pitchFamily="2" charset="0"/>
              </a:rPr>
              <a:t>			&amp;	12@09@1983 &amp; 13@08@1987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II.  </a:t>
            </a:r>
            <a:r>
              <a:rPr lang="en-US" sz="2000" b="1" dirty="0">
                <a:latin typeface="Kruti Dev 010" pitchFamily="2" charset="0"/>
              </a:rPr>
              <a:t>“</a:t>
            </a:r>
            <a:r>
              <a:rPr lang="en-US" sz="2000" b="1" dirty="0" err="1">
                <a:latin typeface="Kruti Dev 010" pitchFamily="2" charset="0"/>
              </a:rPr>
              <a:t>kkldh</a:t>
            </a:r>
            <a:r>
              <a:rPr lang="en-US" sz="2000" b="1" dirty="0">
                <a:latin typeface="Kruti Dev 010" pitchFamily="2" charset="0"/>
              </a:rPr>
              <a:t>; </a:t>
            </a:r>
            <a:r>
              <a:rPr lang="en-US" sz="2000" b="1" dirty="0" err="1">
                <a:latin typeface="Kruti Dev 010" pitchFamily="2" charset="0"/>
              </a:rPr>
              <a:t>egkfo|ky</a:t>
            </a:r>
            <a:r>
              <a:rPr lang="en-US" sz="2000" b="1" dirty="0">
                <a:latin typeface="Kruti Dev 010" pitchFamily="2" charset="0"/>
              </a:rPr>
              <a:t>; </a:t>
            </a:r>
            <a:r>
              <a:rPr lang="en-US" sz="2000" b="1" dirty="0" err="1">
                <a:latin typeface="Kruti Dev 010" pitchFamily="2" charset="0"/>
              </a:rPr>
              <a:t>csesrjk</a:t>
            </a:r>
            <a:r>
              <a:rPr lang="en-US" sz="2000" b="1" dirty="0">
                <a:latin typeface="Kruti Dev 010" pitchFamily="2" charset="0"/>
              </a:rPr>
              <a:t>			&amp;	1987 &amp; 1990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000" b="1" dirty="0">
                <a:latin typeface="Kruti Dev 010" pitchFamily="2" charset="0"/>
              </a:rPr>
              <a:t>“</a:t>
            </a:r>
            <a:r>
              <a:rPr lang="en-US" sz="2000" b="1" dirty="0" err="1">
                <a:latin typeface="Kruti Dev 010" pitchFamily="2" charset="0"/>
              </a:rPr>
              <a:t>kkldh</a:t>
            </a:r>
            <a:r>
              <a:rPr lang="en-US" sz="2000" b="1" dirty="0">
                <a:latin typeface="Kruti Dev 010" pitchFamily="2" charset="0"/>
              </a:rPr>
              <a:t>; </a:t>
            </a:r>
            <a:r>
              <a:rPr lang="en-US" sz="2000" b="1" dirty="0" err="1">
                <a:latin typeface="Kruti Dev 010" pitchFamily="2" charset="0"/>
              </a:rPr>
              <a:t>egkfo|ky</a:t>
            </a:r>
            <a:r>
              <a:rPr lang="en-US" sz="2000" b="1" dirty="0">
                <a:latin typeface="Kruti Dev 010" pitchFamily="2" charset="0"/>
              </a:rPr>
              <a:t>; “</a:t>
            </a:r>
            <a:r>
              <a:rPr lang="en-US" sz="2000" b="1" dirty="0" err="1">
                <a:latin typeface="Kruti Dev 010" pitchFamily="2" charset="0"/>
              </a:rPr>
              <a:t>kadjuxj</a:t>
            </a:r>
            <a:r>
              <a:rPr lang="en-US" sz="2000" b="1" dirty="0">
                <a:latin typeface="Kruti Dev 010" pitchFamily="2" charset="0"/>
              </a:rPr>
              <a:t>] </a:t>
            </a:r>
            <a:r>
              <a:rPr lang="en-US" sz="2000" b="1" dirty="0" err="1">
                <a:latin typeface="Kruti Dev 010" pitchFamily="2" charset="0"/>
              </a:rPr>
              <a:t>jk;iqj</a:t>
            </a:r>
            <a:r>
              <a:rPr lang="en-US" sz="2000" b="1" dirty="0">
                <a:latin typeface="Kruti Dev 010" pitchFamily="2" charset="0"/>
              </a:rPr>
              <a:t>		&amp;	1990 &amp; 1998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000" b="1" dirty="0">
                <a:latin typeface="Kruti Dev 010" pitchFamily="2" charset="0"/>
              </a:rPr>
              <a:t>“</a:t>
            </a:r>
            <a:r>
              <a:rPr lang="en-US" sz="2000" b="1" dirty="0" err="1">
                <a:latin typeface="Kruti Dev 010" pitchFamily="2" charset="0"/>
              </a:rPr>
              <a:t>kkldh</a:t>
            </a:r>
            <a:r>
              <a:rPr lang="en-US" sz="2000" b="1" dirty="0">
                <a:latin typeface="Kruti Dev 010" pitchFamily="2" charset="0"/>
              </a:rPr>
              <a:t>; </a:t>
            </a:r>
            <a:r>
              <a:rPr lang="en-US" sz="2000" b="1" dirty="0" err="1">
                <a:latin typeface="Kruti Dev 010" pitchFamily="2" charset="0"/>
              </a:rPr>
              <a:t>egkfo|ky</a:t>
            </a:r>
            <a:r>
              <a:rPr lang="en-US" sz="2000" b="1" dirty="0">
                <a:latin typeface="Kruti Dev 010" pitchFamily="2" charset="0"/>
              </a:rPr>
              <a:t>; </a:t>
            </a:r>
            <a:r>
              <a:rPr lang="en-US" sz="2000" b="1" dirty="0" err="1">
                <a:latin typeface="Kruti Dev 010" pitchFamily="2" charset="0"/>
              </a:rPr>
              <a:t>jkfte</a:t>
            </a:r>
            <a:r>
              <a:rPr lang="en-US" sz="2000" b="1" dirty="0">
                <a:latin typeface="Kruti Dev 010" pitchFamily="2" charset="0"/>
              </a:rPr>
              <a:t>			&amp;	1998 &amp; 2008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V.  </a:t>
            </a:r>
            <a:r>
              <a:rPr lang="en-US" sz="2000" b="1" dirty="0">
                <a:latin typeface="Kruti Dev 010" pitchFamily="2" charset="0"/>
              </a:rPr>
              <a:t>“</a:t>
            </a:r>
            <a:r>
              <a:rPr lang="en-US" sz="2000" b="1" dirty="0" err="1">
                <a:latin typeface="Kruti Dev 010" pitchFamily="2" charset="0"/>
              </a:rPr>
              <a:t>kkldh</a:t>
            </a:r>
            <a:r>
              <a:rPr lang="en-US" sz="2000" b="1" dirty="0">
                <a:latin typeface="Kruti Dev 010" pitchFamily="2" charset="0"/>
              </a:rPr>
              <a:t>; </a:t>
            </a:r>
            <a:r>
              <a:rPr lang="en-US" sz="2000" b="1" dirty="0" err="1">
                <a:latin typeface="Kruti Dev 010" pitchFamily="2" charset="0"/>
              </a:rPr>
              <a:t>egkfo|ky</a:t>
            </a:r>
            <a:r>
              <a:rPr lang="en-US" sz="2000" b="1" dirty="0">
                <a:latin typeface="Kruti Dev 010" pitchFamily="2" charset="0"/>
              </a:rPr>
              <a:t>; </a:t>
            </a:r>
            <a:r>
              <a:rPr lang="en-US" sz="2000" b="1" dirty="0" err="1">
                <a:latin typeface="Kruti Dev 010" pitchFamily="2" charset="0"/>
              </a:rPr>
              <a:t>ikVu</a:t>
            </a:r>
            <a:r>
              <a:rPr lang="en-US" sz="2000" b="1" dirty="0">
                <a:latin typeface="Kruti Dev 010" pitchFamily="2" charset="0"/>
              </a:rPr>
              <a:t>] </a:t>
            </a:r>
            <a:r>
              <a:rPr lang="en-US" sz="2000" b="1" dirty="0" err="1">
                <a:latin typeface="Kruti Dev 010" pitchFamily="2" charset="0"/>
              </a:rPr>
              <a:t>nqxZ</a:t>
            </a:r>
            <a:r>
              <a:rPr lang="en-US" sz="2000" b="1" dirty="0">
                <a:latin typeface="Kruti Dev 010" pitchFamily="2" charset="0"/>
              </a:rPr>
              <a:t>			&amp;	2008 </a:t>
            </a:r>
            <a:r>
              <a:rPr lang="en-US" sz="2000" b="1" dirty="0" err="1">
                <a:latin typeface="Kruti Dev 010" pitchFamily="2" charset="0"/>
              </a:rPr>
              <a:t>ls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fujarj</a:t>
            </a:r>
            <a:endParaRPr lang="en-US" sz="2000" b="1" dirty="0">
              <a:latin typeface="Kruti Dev 010" pitchFamily="2" charset="0"/>
            </a:endParaRPr>
          </a:p>
          <a:p>
            <a:r>
              <a:rPr lang="en-US" sz="2000" b="1" dirty="0">
                <a:latin typeface="Kruti Dev 010" pitchFamily="2" charset="0"/>
              </a:rPr>
              <a:t>09- “</a:t>
            </a:r>
            <a:r>
              <a:rPr lang="en-US" sz="2000" b="1" dirty="0" err="1">
                <a:latin typeface="Kruti Dev 010" pitchFamily="2" charset="0"/>
              </a:rPr>
              <a:t>kks</a:t>
            </a:r>
            <a:r>
              <a:rPr lang="en-US" sz="2000" b="1" dirty="0">
                <a:latin typeface="Kruti Dev 010" pitchFamily="2" charset="0"/>
              </a:rPr>
              <a:t>/k </a:t>
            </a:r>
            <a:r>
              <a:rPr lang="en-US" sz="2000" b="1" dirty="0" err="1">
                <a:latin typeface="Kruti Dev 010" pitchFamily="2" charset="0"/>
              </a:rPr>
              <a:t>funsZ”kd</a:t>
            </a:r>
            <a:r>
              <a:rPr lang="en-US" sz="2000" b="1" dirty="0">
                <a:latin typeface="Kruti Dev 010" pitchFamily="2" charset="0"/>
              </a:rPr>
              <a:t> dh </a:t>
            </a:r>
            <a:r>
              <a:rPr lang="en-US" sz="2000" b="1" dirty="0" err="1">
                <a:latin typeface="Kruti Dev 010" pitchFamily="2" charset="0"/>
              </a:rPr>
              <a:t>ekU;rk</a:t>
            </a:r>
            <a:r>
              <a:rPr lang="en-US" sz="2000" b="1" dirty="0">
                <a:latin typeface="Kruti Dev 010" pitchFamily="2" charset="0"/>
              </a:rPr>
              <a:t>	% </a:t>
            </a:r>
            <a:r>
              <a:rPr lang="en-US" sz="2000" b="1" dirty="0" err="1">
                <a:latin typeface="Kruti Dev 010" pitchFamily="2" charset="0"/>
              </a:rPr>
              <a:t>lekt”kkL</a:t>
            </a:r>
            <a:r>
              <a:rPr lang="en-US" sz="2000" b="1" dirty="0">
                <a:latin typeface="Kruti Dev 010" pitchFamily="2" charset="0"/>
              </a:rPr>
              <a:t>= </a:t>
            </a:r>
            <a:r>
              <a:rPr lang="en-US" sz="2000" b="1" dirty="0" err="1">
                <a:latin typeface="Kruti Dev 010" pitchFamily="2" charset="0"/>
              </a:rPr>
              <a:t>lkekftd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foKku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fnlEcj</a:t>
            </a:r>
            <a:r>
              <a:rPr lang="en-US" sz="2000" b="1" dirty="0">
                <a:latin typeface="Kruti Dev 010" pitchFamily="2" charset="0"/>
              </a:rPr>
              <a:t> 2013</a:t>
            </a:r>
          </a:p>
          <a:p>
            <a:r>
              <a:rPr lang="en-US" sz="2000" b="1" dirty="0">
                <a:latin typeface="Kruti Dev 010" pitchFamily="2" charset="0"/>
              </a:rPr>
              <a:t>10- “</a:t>
            </a:r>
            <a:r>
              <a:rPr lang="en-US" sz="2000" b="1" dirty="0" err="1">
                <a:latin typeface="Kruti Dev 010" pitchFamily="2" charset="0"/>
              </a:rPr>
              <a:t>kks</a:t>
            </a:r>
            <a:r>
              <a:rPr lang="en-US" sz="2000" b="1" dirty="0">
                <a:latin typeface="Kruti Dev 010" pitchFamily="2" charset="0"/>
              </a:rPr>
              <a:t>/k </a:t>
            </a:r>
            <a:r>
              <a:rPr lang="en-US" sz="2000" b="1" dirty="0" err="1">
                <a:latin typeface="Kruti Dev 010" pitchFamily="2" charset="0"/>
              </a:rPr>
              <a:t>funsZ”kd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esa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iathd`r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Nk</a:t>
            </a:r>
            <a:r>
              <a:rPr lang="en-US" sz="2000" b="1" dirty="0">
                <a:latin typeface="Kruti Dev 010" pitchFamily="2" charset="0"/>
              </a:rPr>
              <a:t>= la[;k 	% 01 $ 01</a:t>
            </a:r>
          </a:p>
          <a:p>
            <a:pPr>
              <a:buNone/>
            </a:pPr>
            <a:endParaRPr lang="en-US" sz="2000" b="1" dirty="0">
              <a:latin typeface="Kruti Dev 010" pitchFamily="2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887200" cy="6705600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Kruti Dev 010" pitchFamily="2" charset="0"/>
              </a:rPr>
              <a:t>11- </a:t>
            </a:r>
            <a:r>
              <a:rPr lang="en-US" sz="2200" b="1" dirty="0" err="1">
                <a:latin typeface="Kruti Dev 010" pitchFamily="2" charset="0"/>
              </a:rPr>
              <a:t>foRrh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izHkkj</a:t>
            </a:r>
            <a:r>
              <a:rPr lang="en-US" sz="2200" b="1" dirty="0">
                <a:latin typeface="Kruti Dev 010" pitchFamily="2" charset="0"/>
              </a:rPr>
              <a:t> 			% </a:t>
            </a:r>
            <a:r>
              <a:rPr lang="en-US" sz="2200" b="1" dirty="0" err="1">
                <a:latin typeface="Kruti Dev 010" pitchFamily="2" charset="0"/>
              </a:rPr>
              <a:t>vkgj.k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laforj.k</a:t>
            </a:r>
            <a:r>
              <a:rPr lang="en-US" sz="2200" b="1" dirty="0">
                <a:latin typeface="Kruti Dev 010" pitchFamily="2" charset="0"/>
              </a:rPr>
              <a:t>] </a:t>
            </a:r>
            <a:r>
              <a:rPr lang="en-US" sz="2200" b="1" dirty="0" err="1">
                <a:latin typeface="Kruti Dev 010" pitchFamily="2" charset="0"/>
              </a:rPr>
              <a:t>foRrh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vf</a:t>
            </a:r>
            <a:r>
              <a:rPr lang="en-US" sz="2200" b="1" dirty="0">
                <a:latin typeface="Kruti Dev 010" pitchFamily="2" charset="0"/>
              </a:rPr>
              <a:t>/</a:t>
            </a:r>
            <a:r>
              <a:rPr lang="en-US" sz="2200" b="1" dirty="0" err="1">
                <a:latin typeface="Kruti Dev 010" pitchFamily="2" charset="0"/>
              </a:rPr>
              <a:t>kdkj</a:t>
            </a:r>
            <a:endParaRPr lang="en-US" sz="2200" b="1" dirty="0">
              <a:latin typeface="Kruti Dev 010" pitchFamily="2" charset="0"/>
            </a:endParaRP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     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a.   </a:t>
            </a:r>
            <a:r>
              <a:rPr lang="en-US" sz="2200" b="1" dirty="0" err="1">
                <a:latin typeface="Kruti Dev 010" pitchFamily="2" charset="0"/>
              </a:rPr>
              <a:t>fnukad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twu</a:t>
            </a:r>
            <a:r>
              <a:rPr lang="en-US" sz="2200" b="1" dirty="0">
                <a:latin typeface="Kruti Dev 010" pitchFamily="2" charset="0"/>
              </a:rPr>
              <a:t> 2018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      			                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200" b="1" dirty="0" err="1">
                <a:latin typeface="Kruti Dev 010" pitchFamily="2" charset="0"/>
              </a:rPr>
              <a:t>fnukad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vizSy</a:t>
            </a:r>
            <a:r>
              <a:rPr lang="en-US" sz="2200" b="1" dirty="0">
                <a:latin typeface="Kruti Dev 010" pitchFamily="2" charset="0"/>
              </a:rPr>
              <a:t> 2018	 </a:t>
            </a:r>
          </a:p>
          <a:p>
            <a:r>
              <a:rPr lang="en-US" sz="2200" b="1" dirty="0">
                <a:latin typeface="Kruti Dev 010" pitchFamily="2" charset="0"/>
              </a:rPr>
              <a:t>12- </a:t>
            </a:r>
            <a:r>
              <a:rPr lang="en-US" sz="2200" b="1" dirty="0" err="1">
                <a:latin typeface="Kruti Dev 010" pitchFamily="2" charset="0"/>
              </a:rPr>
              <a:t>dsUnzh</a:t>
            </a:r>
            <a:r>
              <a:rPr lang="en-US" sz="2200" b="1" dirty="0">
                <a:latin typeface="Kruti Dev 010" pitchFamily="2" charset="0"/>
              </a:rPr>
              <a:t>; v/;;u </a:t>
            </a:r>
            <a:r>
              <a:rPr lang="en-US" sz="2200" b="1" dirty="0" err="1">
                <a:latin typeface="Kruti Dev 010" pitchFamily="2" charset="0"/>
              </a:rPr>
              <a:t>e.My</a:t>
            </a:r>
            <a:r>
              <a:rPr lang="en-US" sz="2200" b="1" dirty="0">
                <a:latin typeface="Kruti Dev 010" pitchFamily="2" charset="0"/>
              </a:rPr>
              <a:t>		% </a:t>
            </a:r>
            <a:r>
              <a:rPr lang="en-US" sz="2200" b="1" dirty="0" err="1">
                <a:latin typeface="Kruti Dev 010" pitchFamily="2" charset="0"/>
              </a:rPr>
              <a:t>lkekftd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foKku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ladk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lekt”kkL</a:t>
            </a:r>
            <a:r>
              <a:rPr lang="en-US" sz="2200" b="1" dirty="0">
                <a:latin typeface="Kruti Dev 010" pitchFamily="2" charset="0"/>
              </a:rPr>
              <a:t>= ¼34,¼2½¼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>
                <a:latin typeface="Kruti Dev 010" pitchFamily="2" charset="0"/>
              </a:rPr>
              <a:t>½ </a:t>
            </a:r>
            <a:r>
              <a:rPr lang="en-US" sz="2200" b="1" dirty="0" err="1">
                <a:latin typeface="Kruti Dev 010" pitchFamily="2" charset="0"/>
              </a:rPr>
              <a:t>dsUnzh</a:t>
            </a:r>
            <a:r>
              <a:rPr lang="en-US" sz="2200" b="1" dirty="0">
                <a:latin typeface="Kruti Dev 010" pitchFamily="2" charset="0"/>
              </a:rPr>
              <a:t>; v/;;u  </a:t>
            </a:r>
            <a:r>
              <a:rPr lang="en-US" sz="2200" b="1" dirty="0" err="1">
                <a:latin typeface="Kruti Dev 010" pitchFamily="2" charset="0"/>
              </a:rPr>
              <a:t>e.My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lnL</a:t>
            </a:r>
            <a:r>
              <a:rPr lang="en-US" sz="2200" b="1" dirty="0">
                <a:latin typeface="Kruti Dev 010" pitchFamily="2" charset="0"/>
              </a:rPr>
              <a:t>;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</a:t>
            </a:r>
          </a:p>
          <a:p>
            <a:r>
              <a:rPr lang="en-US" sz="2200" b="1" dirty="0">
                <a:latin typeface="Kruti Dev 010" pitchFamily="2" charset="0"/>
              </a:rPr>
              <a:t>13- v/;;u </a:t>
            </a:r>
            <a:r>
              <a:rPr lang="en-US" sz="2200" b="1" dirty="0" err="1">
                <a:latin typeface="Kruti Dev 010" pitchFamily="2" charset="0"/>
              </a:rPr>
              <a:t>e.My</a:t>
            </a:r>
            <a:r>
              <a:rPr lang="en-US" sz="2200" b="1" dirty="0">
                <a:latin typeface="Kruti Dev 010" pitchFamily="2" charset="0"/>
              </a:rPr>
              <a:t> v/;{k		% </a:t>
            </a:r>
            <a:r>
              <a:rPr lang="en-US" sz="2200" b="1" dirty="0" err="1">
                <a:latin typeface="Kruti Dev 010" pitchFamily="2" charset="0"/>
              </a:rPr>
              <a:t>gsepan</a:t>
            </a:r>
            <a:r>
              <a:rPr lang="en-US" sz="2200" b="1" dirty="0">
                <a:latin typeface="Kruti Dev 010" pitchFamily="2" charset="0"/>
              </a:rPr>
              <a:t> ;</a:t>
            </a:r>
            <a:r>
              <a:rPr lang="en-US" sz="2200" b="1" dirty="0" err="1">
                <a:latin typeface="Kruti Dev 010" pitchFamily="2" charset="0"/>
              </a:rPr>
              <a:t>kno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fo”ofo|ky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endParaRPr lang="en-US" sz="2200" b="1" dirty="0">
              <a:latin typeface="Kruti Dev 010" pitchFamily="2" charset="0"/>
            </a:endParaRP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 a.  </a:t>
            </a:r>
            <a:r>
              <a:rPr lang="en-US" sz="2200" b="1" dirty="0" err="1">
                <a:latin typeface="Kruti Dev 010" pitchFamily="2" charset="0"/>
              </a:rPr>
              <a:t>Lkekftd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foKku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ladk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lekt”kkL</a:t>
            </a:r>
            <a:r>
              <a:rPr lang="en-US" sz="2200" b="1" dirty="0">
                <a:latin typeface="Kruti Dev 010" pitchFamily="2" charset="0"/>
              </a:rPr>
              <a:t>= v/;;u </a:t>
            </a:r>
            <a:r>
              <a:rPr lang="en-US" sz="2200" b="1" dirty="0" err="1">
                <a:latin typeface="Kruti Dev 010" pitchFamily="2" charset="0"/>
              </a:rPr>
              <a:t>e.My</a:t>
            </a:r>
            <a:r>
              <a:rPr lang="en-US" sz="2200" b="1" dirty="0">
                <a:latin typeface="Kruti Dev 010" pitchFamily="2" charset="0"/>
              </a:rPr>
              <a:t> v/;{k 2017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                 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b="1" dirty="0">
                <a:latin typeface="Kruti Dev 010" pitchFamily="2" charset="0"/>
              </a:rPr>
              <a:t>v/;;u </a:t>
            </a:r>
            <a:r>
              <a:rPr lang="en-US" sz="2200" b="1" dirty="0" err="1">
                <a:latin typeface="Kruti Dev 010" pitchFamily="2" charset="0"/>
              </a:rPr>
              <a:t>e.My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lnL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ch</a:t>
            </a:r>
            <a:r>
              <a:rPr lang="en-US" sz="2200" b="1" dirty="0">
                <a:latin typeface="Kruti Dev 010" pitchFamily="2" charset="0"/>
              </a:rPr>
              <a:t>-,-] </a:t>
            </a:r>
            <a:r>
              <a:rPr lang="en-US" sz="2200" b="1" dirty="0" err="1">
                <a:latin typeface="Kruti Dev 010" pitchFamily="2" charset="0"/>
              </a:rPr>
              <a:t>ch-,M</a:t>
            </a:r>
            <a:r>
              <a:rPr lang="en-US" sz="2200" b="1" dirty="0">
                <a:latin typeface="Kruti Dev 010" pitchFamily="2" charset="0"/>
              </a:rPr>
              <a:t>-, </a:t>
            </a:r>
            <a:r>
              <a:rPr lang="en-US" sz="2200" b="1" dirty="0" err="1">
                <a:latin typeface="Kruti Dev 010" pitchFamily="2" charset="0"/>
              </a:rPr>
              <a:t>fnlEcj</a:t>
            </a:r>
            <a:r>
              <a:rPr lang="en-US" sz="2200" b="1" dirty="0">
                <a:latin typeface="Kruti Dev 010" pitchFamily="2" charset="0"/>
              </a:rPr>
              <a:t> 2017</a:t>
            </a:r>
          </a:p>
          <a:p>
            <a:r>
              <a:rPr lang="en-US" sz="2200" b="1" dirty="0">
                <a:latin typeface="Kruti Dev 010" pitchFamily="2" charset="0"/>
              </a:rPr>
              <a:t>14- </a:t>
            </a:r>
            <a:r>
              <a:rPr lang="en-US" sz="2200" b="1" dirty="0" err="1">
                <a:latin typeface="Kruti Dev 010" pitchFamily="2" charset="0"/>
              </a:rPr>
              <a:t>fo</a:t>
            </a:r>
            <a:r>
              <a:rPr lang="en-US" sz="2200" b="1" dirty="0">
                <a:latin typeface="Kruti Dev 010" pitchFamily="2" charset="0"/>
              </a:rPr>
              <a:t>/kk </a:t>
            </a:r>
            <a:r>
              <a:rPr lang="en-US" sz="2200" b="1" dirty="0" err="1">
                <a:latin typeface="Kruti Dev 010" pitchFamily="2" charset="0"/>
              </a:rPr>
              <a:t>ifj’kn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lnL</a:t>
            </a:r>
            <a:r>
              <a:rPr lang="en-US" sz="2200" b="1" dirty="0">
                <a:latin typeface="Kruti Dev 010" pitchFamily="2" charset="0"/>
              </a:rPr>
              <a:t>;		% </a:t>
            </a:r>
            <a:r>
              <a:rPr lang="en-US" sz="2200" b="1" dirty="0" err="1">
                <a:latin typeface="Kruti Dev 010" pitchFamily="2" charset="0"/>
              </a:rPr>
              <a:t>gsepan</a:t>
            </a:r>
            <a:r>
              <a:rPr lang="en-US" sz="2200" b="1" dirty="0">
                <a:latin typeface="Kruti Dev 010" pitchFamily="2" charset="0"/>
              </a:rPr>
              <a:t> ;</a:t>
            </a:r>
            <a:r>
              <a:rPr lang="en-US" sz="2200" b="1" dirty="0" err="1">
                <a:latin typeface="Kruti Dev 010" pitchFamily="2" charset="0"/>
              </a:rPr>
              <a:t>kno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fo”ofo|ky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</a:t>
            </a:r>
            <a:r>
              <a:rPr lang="en-US" sz="2200" b="1" dirty="0">
                <a:latin typeface="Kruti Dev 010" pitchFamily="2" charset="0"/>
              </a:rPr>
              <a:t>/kk </a:t>
            </a:r>
            <a:r>
              <a:rPr lang="en-US" sz="2200" b="1" dirty="0" err="1">
                <a:latin typeface="Kruti Dev 010" pitchFamily="2" charset="0"/>
              </a:rPr>
              <a:t>ifj’kn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lnL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tuojh</a:t>
            </a:r>
            <a:r>
              <a:rPr lang="en-US" sz="2200" b="1" dirty="0">
                <a:latin typeface="Kruti Dev 010" pitchFamily="2" charset="0"/>
              </a:rPr>
              <a:t> 2018</a:t>
            </a:r>
          </a:p>
          <a:p>
            <a:r>
              <a:rPr lang="en-US" sz="2200" b="1" dirty="0">
                <a:latin typeface="Kruti Dev 010" pitchFamily="2" charset="0"/>
              </a:rPr>
              <a:t>15- </a:t>
            </a:r>
            <a:r>
              <a:rPr lang="en-US" sz="2200" b="1" dirty="0" err="1">
                <a:latin typeface="Kruti Dev 010" pitchFamily="2" charset="0"/>
              </a:rPr>
              <a:t>ijh</a:t>
            </a:r>
            <a:r>
              <a:rPr lang="en-US" sz="2200" b="1" dirty="0">
                <a:latin typeface="Kruti Dev 010" pitchFamily="2" charset="0"/>
              </a:rPr>
              <a:t>{</a:t>
            </a:r>
            <a:r>
              <a:rPr lang="en-US" sz="2200" b="1" dirty="0" err="1">
                <a:latin typeface="Kruti Dev 010" pitchFamily="2" charset="0"/>
              </a:rPr>
              <a:t>kk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lfefr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lnL</a:t>
            </a:r>
            <a:r>
              <a:rPr lang="en-US" sz="2200" b="1" dirty="0">
                <a:latin typeface="Kruti Dev 010" pitchFamily="2" charset="0"/>
              </a:rPr>
              <a:t>;		% </a:t>
            </a:r>
            <a:r>
              <a:rPr lang="en-US" sz="2200" b="1" dirty="0" err="1">
                <a:latin typeface="Kruti Dev 010" pitchFamily="2" charset="0"/>
              </a:rPr>
              <a:t>gsepan</a:t>
            </a:r>
            <a:r>
              <a:rPr lang="en-US" sz="2200" b="1" dirty="0">
                <a:latin typeface="Kruti Dev 010" pitchFamily="2" charset="0"/>
              </a:rPr>
              <a:t> ;</a:t>
            </a:r>
            <a:r>
              <a:rPr lang="en-US" sz="2200" b="1" dirty="0" err="1">
                <a:latin typeface="Kruti Dev 010" pitchFamily="2" charset="0"/>
              </a:rPr>
              <a:t>kno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fo”ofo|ky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ijh</a:t>
            </a:r>
            <a:r>
              <a:rPr lang="en-US" sz="2200" b="1" dirty="0">
                <a:latin typeface="Kruti Dev 010" pitchFamily="2" charset="0"/>
              </a:rPr>
              <a:t>{</a:t>
            </a:r>
            <a:r>
              <a:rPr lang="en-US" sz="2200" b="1" dirty="0" err="1">
                <a:latin typeface="Kruti Dev 010" pitchFamily="2" charset="0"/>
              </a:rPr>
              <a:t>kk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lfefr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fnukad</a:t>
            </a:r>
            <a:r>
              <a:rPr lang="en-US" sz="2200" b="1" dirty="0">
                <a:latin typeface="Kruti Dev 010" pitchFamily="2" charset="0"/>
              </a:rPr>
              <a:t> 2017&amp;18</a:t>
            </a:r>
          </a:p>
          <a:p>
            <a:r>
              <a:rPr lang="en-US" sz="2200" b="1" dirty="0">
                <a:latin typeface="Kruti Dev 010" pitchFamily="2" charset="0"/>
              </a:rPr>
              <a:t>16- </a:t>
            </a:r>
            <a:r>
              <a:rPr lang="en-US" sz="2200" b="1" dirty="0" err="1">
                <a:latin typeface="Kruti Dev 010" pitchFamily="2" charset="0"/>
              </a:rPr>
              <a:t>lkekftd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foKku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ladk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lfefr</a:t>
            </a:r>
            <a:r>
              <a:rPr lang="en-US" sz="2200" b="1" dirty="0">
                <a:latin typeface="Kruti Dev 010" pitchFamily="2" charset="0"/>
              </a:rPr>
              <a:t> 	% </a:t>
            </a:r>
            <a:r>
              <a:rPr lang="en-US" sz="2200" b="1" dirty="0" err="1">
                <a:latin typeface="Kruti Dev 010" pitchFamily="2" charset="0"/>
              </a:rPr>
              <a:t>gsepan</a:t>
            </a:r>
            <a:r>
              <a:rPr lang="en-US" sz="2200" b="1" dirty="0">
                <a:latin typeface="Kruti Dev 010" pitchFamily="2" charset="0"/>
              </a:rPr>
              <a:t> ;</a:t>
            </a:r>
            <a:r>
              <a:rPr lang="en-US" sz="2200" b="1" dirty="0" err="1">
                <a:latin typeface="Kruti Dev 010" pitchFamily="2" charset="0"/>
              </a:rPr>
              <a:t>kno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fo”ofo|ky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lkekftd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foKku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ladk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lnL</a:t>
            </a:r>
            <a:r>
              <a:rPr lang="en-US" sz="2200" b="1" dirty="0">
                <a:latin typeface="Kruti Dev 010" pitchFamily="2" charset="0"/>
              </a:rPr>
              <a:t>; 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      </a:t>
            </a:r>
            <a:r>
              <a:rPr lang="en-US" sz="2200" b="1" dirty="0" err="1">
                <a:latin typeface="Kruti Dev 010" pitchFamily="2" charset="0"/>
              </a:rPr>
              <a:t>lnL</a:t>
            </a:r>
            <a:r>
              <a:rPr lang="en-US" sz="2200" b="1" dirty="0">
                <a:latin typeface="Kruti Dev 010" pitchFamily="2" charset="0"/>
              </a:rPr>
              <a:t>;		           </a:t>
            </a:r>
            <a:r>
              <a:rPr lang="en-US" sz="2200" b="1" dirty="0" err="1">
                <a:latin typeface="Kruti Dev 010" pitchFamily="2" charset="0"/>
              </a:rPr>
              <a:t>fnukad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tqykbZ</a:t>
            </a:r>
            <a:r>
              <a:rPr lang="en-US" sz="2200" b="1" dirty="0">
                <a:latin typeface="Kruti Dev 010" pitchFamily="2" charset="0"/>
              </a:rPr>
              <a:t> 2018</a:t>
            </a:r>
          </a:p>
          <a:p>
            <a:r>
              <a:rPr lang="en-US" sz="2200" b="1" dirty="0">
                <a:latin typeface="Kruti Dev 010" pitchFamily="2" charset="0"/>
              </a:rPr>
              <a:t>17- </a:t>
            </a:r>
            <a:r>
              <a:rPr lang="en-US" sz="2200" b="1" dirty="0" err="1">
                <a:latin typeface="Kruti Dev 010" pitchFamily="2" charset="0"/>
              </a:rPr>
              <a:t>okf.kT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ladk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lfefr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lnL</a:t>
            </a:r>
            <a:r>
              <a:rPr lang="en-US" sz="2200" b="1" dirty="0">
                <a:latin typeface="Kruti Dev 010" pitchFamily="2" charset="0"/>
              </a:rPr>
              <a:t>;	% </a:t>
            </a:r>
            <a:r>
              <a:rPr lang="en-US" sz="2200" b="1" dirty="0" err="1">
                <a:latin typeface="Kruti Dev 010" pitchFamily="2" charset="0"/>
              </a:rPr>
              <a:t>gsepan</a:t>
            </a:r>
            <a:r>
              <a:rPr lang="en-US" sz="2200" b="1" dirty="0">
                <a:latin typeface="Kruti Dev 010" pitchFamily="2" charset="0"/>
              </a:rPr>
              <a:t> ;</a:t>
            </a:r>
            <a:r>
              <a:rPr lang="en-US" sz="2200" b="1" dirty="0" err="1">
                <a:latin typeface="Kruti Dev 010" pitchFamily="2" charset="0"/>
              </a:rPr>
              <a:t>kno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fo”ofo|ky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lkekftd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foKku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ladk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lnL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fnukad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tqykbZ</a:t>
            </a:r>
            <a:r>
              <a:rPr lang="en-US" sz="2200" b="1" dirty="0">
                <a:latin typeface="Kruti Dev 010" pitchFamily="2" charset="0"/>
              </a:rPr>
              <a:t> 2018 					</a:t>
            </a:r>
          </a:p>
          <a:p>
            <a:r>
              <a:rPr lang="en-US" sz="2200" b="1" dirty="0">
                <a:latin typeface="Kruti Dev 010" pitchFamily="2" charset="0"/>
              </a:rPr>
              <a:t>18- “</a:t>
            </a:r>
            <a:r>
              <a:rPr lang="en-US" sz="2200" b="1" dirty="0" err="1">
                <a:latin typeface="Kruti Dev 010" pitchFamily="2" charset="0"/>
              </a:rPr>
              <a:t>kks</a:t>
            </a:r>
            <a:r>
              <a:rPr lang="en-US" sz="2200" b="1" dirty="0">
                <a:latin typeface="Kruti Dev 010" pitchFamily="2" charset="0"/>
              </a:rPr>
              <a:t>/k </a:t>
            </a:r>
            <a:r>
              <a:rPr lang="en-US" sz="2200" b="1" dirty="0" err="1">
                <a:latin typeface="Kruti Dev 010" pitchFamily="2" charset="0"/>
              </a:rPr>
              <a:t>dk;Z</a:t>
            </a:r>
            <a:r>
              <a:rPr lang="en-US" sz="2200" b="1" dirty="0">
                <a:latin typeface="Kruti Dev 010" pitchFamily="2" charset="0"/>
              </a:rPr>
              <a:t> dh </a:t>
            </a:r>
            <a:r>
              <a:rPr lang="en-US" sz="2200" b="1" dirty="0" err="1">
                <a:latin typeface="Kruti Dev 010" pitchFamily="2" charset="0"/>
              </a:rPr>
              <a:t>ekU;rk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gsrq</a:t>
            </a:r>
            <a:r>
              <a:rPr lang="en-US" sz="2200" b="1" dirty="0">
                <a:latin typeface="Kruti Dev 010" pitchFamily="2" charset="0"/>
              </a:rPr>
              <a:t>	% </a:t>
            </a:r>
            <a:r>
              <a:rPr lang="en-US" sz="2200" b="1" dirty="0" err="1">
                <a:latin typeface="Kruti Dev 010" pitchFamily="2" charset="0"/>
              </a:rPr>
              <a:t>gsepan</a:t>
            </a:r>
            <a:r>
              <a:rPr lang="en-US" sz="2200" b="1" dirty="0">
                <a:latin typeface="Kruti Dev 010" pitchFamily="2" charset="0"/>
              </a:rPr>
              <a:t> ;</a:t>
            </a:r>
            <a:r>
              <a:rPr lang="en-US" sz="2200" b="1" dirty="0" err="1">
                <a:latin typeface="Kruti Dev 010" pitchFamily="2" charset="0"/>
              </a:rPr>
              <a:t>kno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fo”ofo|ky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r>
              <a:rPr lang="en-US" sz="2200" b="1" dirty="0">
                <a:latin typeface="Kruti Dev 010" pitchFamily="2" charset="0"/>
              </a:rPr>
              <a:t> “</a:t>
            </a:r>
            <a:r>
              <a:rPr lang="en-US" sz="2200" b="1" dirty="0" err="1">
                <a:latin typeface="Kruti Dev 010" pitchFamily="2" charset="0"/>
              </a:rPr>
              <a:t>kks</a:t>
            </a:r>
            <a:r>
              <a:rPr lang="en-US" sz="2200" b="1" dirty="0">
                <a:latin typeface="Kruti Dev 010" pitchFamily="2" charset="0"/>
              </a:rPr>
              <a:t>/k </a:t>
            </a:r>
            <a:r>
              <a:rPr lang="en-US" sz="2200" b="1" dirty="0" err="1">
                <a:latin typeface="Kruti Dev 010" pitchFamily="2" charset="0"/>
              </a:rPr>
              <a:t>dk;Z</a:t>
            </a:r>
            <a:r>
              <a:rPr lang="en-US" sz="2200" b="1" dirty="0">
                <a:latin typeface="Kruti Dev 010" pitchFamily="2" charset="0"/>
              </a:rPr>
              <a:t> dh </a:t>
            </a:r>
            <a:r>
              <a:rPr lang="en-US" sz="2200" b="1" dirty="0" err="1">
                <a:latin typeface="Kruti Dev 010" pitchFamily="2" charset="0"/>
              </a:rPr>
              <a:t>ekU;rk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gsrq</a:t>
            </a:r>
            <a:r>
              <a:rPr lang="en-US" sz="2200" b="1" dirty="0">
                <a:latin typeface="Kruti Dev 010" pitchFamily="2" charset="0"/>
              </a:rPr>
              <a:t> 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       </a:t>
            </a:r>
            <a:r>
              <a:rPr lang="en-US" sz="2200" b="1" dirty="0" err="1">
                <a:latin typeface="Kruti Dev 010" pitchFamily="2" charset="0"/>
              </a:rPr>
              <a:t>fujh</a:t>
            </a:r>
            <a:r>
              <a:rPr lang="en-US" sz="2200" b="1" dirty="0">
                <a:latin typeface="Kruti Dev 010" pitchFamily="2" charset="0"/>
              </a:rPr>
              <a:t>{</a:t>
            </a:r>
            <a:r>
              <a:rPr lang="en-US" sz="2200" b="1" dirty="0" err="1">
                <a:latin typeface="Kruti Dev 010" pitchFamily="2" charset="0"/>
              </a:rPr>
              <a:t>k.k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lfefr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dk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xBu</a:t>
            </a:r>
            <a:r>
              <a:rPr lang="en-US" sz="2200" b="1" dirty="0">
                <a:latin typeface="Kruti Dev 010" pitchFamily="2" charset="0"/>
              </a:rPr>
              <a:t> 	  </a:t>
            </a:r>
            <a:r>
              <a:rPr lang="en-US" sz="2200" b="1" dirty="0" err="1">
                <a:latin typeface="Kruti Dev 010" pitchFamily="2" charset="0"/>
              </a:rPr>
              <a:t>fujh</a:t>
            </a:r>
            <a:r>
              <a:rPr lang="en-US" sz="2200" b="1" dirty="0">
                <a:latin typeface="Kruti Dev 010" pitchFamily="2" charset="0"/>
              </a:rPr>
              <a:t>{</a:t>
            </a:r>
            <a:r>
              <a:rPr lang="en-US" sz="2200" b="1" dirty="0" err="1">
                <a:latin typeface="Kruti Dev 010" pitchFamily="2" charset="0"/>
              </a:rPr>
              <a:t>k.k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fnukad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tuojh</a:t>
            </a:r>
            <a:r>
              <a:rPr lang="en-US" sz="2200" b="1" dirty="0">
                <a:latin typeface="Kruti Dev 010" pitchFamily="2" charset="0"/>
              </a:rPr>
              <a:t> 2019</a:t>
            </a:r>
          </a:p>
          <a:p>
            <a:r>
              <a:rPr lang="en-US" sz="2200" b="1" dirty="0">
                <a:latin typeface="Kruti Dev 010" pitchFamily="2" charset="0"/>
              </a:rPr>
              <a:t>19- </a:t>
            </a:r>
            <a:r>
              <a:rPr lang="en-US" sz="2200" b="1" dirty="0" err="1">
                <a:latin typeface="Kruti Dev 010" pitchFamily="2" charset="0"/>
              </a:rPr>
              <a:t>egkfo|ky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ds</a:t>
            </a:r>
            <a:r>
              <a:rPr lang="en-US" sz="2200" b="1" dirty="0">
                <a:latin typeface="Kruti Dev 010" pitchFamily="2" charset="0"/>
              </a:rPr>
              <a:t> “</a:t>
            </a:r>
            <a:r>
              <a:rPr lang="en-US" sz="2200" b="1" dirty="0" err="1">
                <a:latin typeface="Kruti Dev 010" pitchFamily="2" charset="0"/>
              </a:rPr>
              <a:t>kklh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fudk</a:t>
            </a:r>
            <a:r>
              <a:rPr lang="en-US" sz="2200" b="1" dirty="0">
                <a:latin typeface="Kruti Dev 010" pitchFamily="2" charset="0"/>
              </a:rPr>
              <a:t>;	% </a:t>
            </a:r>
            <a:r>
              <a:rPr lang="en-US" sz="2200" b="1" dirty="0" err="1">
                <a:latin typeface="Kruti Dev 010" pitchFamily="2" charset="0"/>
              </a:rPr>
              <a:t>fHkykbZ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uk;j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lekte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dkWyst</a:t>
            </a:r>
            <a:r>
              <a:rPr lang="en-US" sz="2200" b="1" dirty="0">
                <a:latin typeface="Kruti Dev 010" pitchFamily="2" charset="0"/>
              </a:rPr>
              <a:t>] </a:t>
            </a:r>
            <a:r>
              <a:rPr lang="en-US" sz="2200" b="1" dirty="0" err="1">
                <a:latin typeface="Kruti Dev 010" pitchFamily="2" charset="0"/>
              </a:rPr>
              <a:t>fHkykbZ</a:t>
            </a:r>
            <a:r>
              <a:rPr lang="en-US" sz="2200" b="1" dirty="0">
                <a:latin typeface="Kruti Dev 010" pitchFamily="2" charset="0"/>
              </a:rPr>
              <a:t>] </a:t>
            </a:r>
            <a:r>
              <a:rPr lang="en-US" sz="2200" b="1" dirty="0" err="1">
                <a:latin typeface="Kruti Dev 010" pitchFamily="2" charset="0"/>
              </a:rPr>
              <a:t>vxLr</a:t>
            </a:r>
            <a:r>
              <a:rPr lang="en-US" sz="2200" b="1" dirty="0">
                <a:latin typeface="Kruti Dev 010" pitchFamily="2" charset="0"/>
              </a:rPr>
              <a:t> 2018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       </a:t>
            </a:r>
            <a:r>
              <a:rPr lang="en-US" sz="2200" b="1" dirty="0" err="1">
                <a:latin typeface="Kruti Dev 010" pitchFamily="2" charset="0"/>
              </a:rPr>
              <a:t>fo”ofo|ky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ds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izfrfuf</a:t>
            </a:r>
            <a:r>
              <a:rPr lang="en-US" sz="2200" b="1" dirty="0">
                <a:latin typeface="Kruti Dev 010" pitchFamily="2" charset="0"/>
              </a:rPr>
              <a:t>/k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       </a:t>
            </a:r>
            <a:r>
              <a:rPr lang="en-US" sz="2200" b="1" dirty="0" err="1">
                <a:latin typeface="Kruti Dev 010" pitchFamily="2" charset="0"/>
              </a:rPr>
              <a:t>gsepan</a:t>
            </a:r>
            <a:r>
              <a:rPr lang="en-US" sz="2200" b="1" dirty="0">
                <a:latin typeface="Kruti Dev 010" pitchFamily="2" charset="0"/>
              </a:rPr>
              <a:t> ;</a:t>
            </a:r>
            <a:r>
              <a:rPr lang="en-US" sz="2200" b="1" dirty="0" err="1">
                <a:latin typeface="Kruti Dev 010" pitchFamily="2" charset="0"/>
              </a:rPr>
              <a:t>kno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fo”ofo|ky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endParaRPr lang="en-US" sz="2200" b="1" dirty="0">
              <a:latin typeface="Kruti Dev 010" pitchFamily="2" charset="0"/>
            </a:endParaRPr>
          </a:p>
          <a:p>
            <a:pPr>
              <a:buNone/>
            </a:pPr>
            <a:endParaRPr lang="en-US" sz="2200" b="1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887200" cy="6705600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Kruti Dev 010" pitchFamily="2" charset="0"/>
              </a:rPr>
              <a:t>20- </a:t>
            </a:r>
            <a:r>
              <a:rPr lang="en-US" sz="2200" b="1" dirty="0" err="1">
                <a:latin typeface="Kruti Dev 010" pitchFamily="2" charset="0"/>
              </a:rPr>
              <a:t>dY;k.k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Lo”kklh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LukrdksRrj</a:t>
            </a:r>
            <a:r>
              <a:rPr lang="en-US" sz="2200" b="1" dirty="0">
                <a:latin typeface="Kruti Dev 010" pitchFamily="2" charset="0"/>
              </a:rPr>
              <a:t>	% </a:t>
            </a:r>
            <a:r>
              <a:rPr lang="en-US" sz="2200" b="1" dirty="0" err="1">
                <a:latin typeface="Kruti Dev 010" pitchFamily="2" charset="0"/>
              </a:rPr>
              <a:t>vkdnfed</a:t>
            </a:r>
            <a:r>
              <a:rPr lang="en-US" sz="2200" b="1" dirty="0">
                <a:latin typeface="Kruti Dev 010" pitchFamily="2" charset="0"/>
              </a:rPr>
              <a:t> l= 2017&amp;2018] 2018&amp;2019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      </a:t>
            </a:r>
            <a:r>
              <a:rPr lang="en-US" sz="2200" b="1" dirty="0" err="1">
                <a:latin typeface="Kruti Dev 010" pitchFamily="2" charset="0"/>
              </a:rPr>
              <a:t>egkfo|ky</a:t>
            </a:r>
            <a:r>
              <a:rPr lang="en-US" sz="2200" b="1" dirty="0">
                <a:latin typeface="Kruti Dev 010" pitchFamily="2" charset="0"/>
              </a:rPr>
              <a:t>;] </a:t>
            </a:r>
            <a:r>
              <a:rPr lang="en-US" sz="2200" b="1" dirty="0" err="1">
                <a:latin typeface="Kruti Dev 010" pitchFamily="2" charset="0"/>
              </a:rPr>
              <a:t>fHkykbZ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uxj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r>
              <a:rPr lang="en-US" sz="2200" b="1" dirty="0">
                <a:latin typeface="Kruti Dev 010" pitchFamily="2" charset="0"/>
              </a:rPr>
              <a:t>	  </a:t>
            </a:r>
            <a:r>
              <a:rPr lang="en-US" sz="2200" b="1" dirty="0" err="1">
                <a:latin typeface="Kruti Dev 010" pitchFamily="2" charset="0"/>
              </a:rPr>
              <a:t>lekt”kkL</a:t>
            </a:r>
            <a:r>
              <a:rPr lang="en-US" sz="2200" b="1" dirty="0">
                <a:latin typeface="Kruti Dev 010" pitchFamily="2" charset="0"/>
              </a:rPr>
              <a:t>= </a:t>
            </a:r>
            <a:r>
              <a:rPr lang="en-US" sz="2200" b="1" dirty="0" err="1">
                <a:latin typeface="Kruti Dev 010" pitchFamily="2" charset="0"/>
              </a:rPr>
              <a:t>Lukrd</a:t>
            </a:r>
            <a:r>
              <a:rPr lang="en-US" sz="2200" b="1" dirty="0">
                <a:latin typeface="Kruti Dev 010" pitchFamily="2" charset="0"/>
              </a:rPr>
              <a:t> o </a:t>
            </a:r>
            <a:r>
              <a:rPr lang="en-US" sz="2200" b="1" dirty="0" err="1">
                <a:latin typeface="Kruti Dev 010" pitchFamily="2" charset="0"/>
              </a:rPr>
              <a:t>LukrdksRrj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ikB</a:t>
            </a:r>
            <a:r>
              <a:rPr lang="en-US" sz="2200" b="1" dirty="0">
                <a:latin typeface="Kruti Dev 010" pitchFamily="2" charset="0"/>
              </a:rPr>
              <a:t>~;</a:t>
            </a:r>
            <a:r>
              <a:rPr lang="en-US" sz="2200" b="1" dirty="0" err="1">
                <a:latin typeface="Kruti Dev 010" pitchFamily="2" charset="0"/>
              </a:rPr>
              <a:t>dzeksa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ds</a:t>
            </a:r>
            <a:r>
              <a:rPr lang="en-US" sz="2200" b="1" dirty="0">
                <a:latin typeface="Kruti Dev 010" pitchFamily="2" charset="0"/>
              </a:rPr>
              <a:t> v/;;u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      v/;;u </a:t>
            </a:r>
            <a:r>
              <a:rPr lang="en-US" sz="2200" b="1" dirty="0" err="1">
                <a:latin typeface="Kruti Dev 010" pitchFamily="2" charset="0"/>
              </a:rPr>
              <a:t>e.My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lnL</a:t>
            </a:r>
            <a:r>
              <a:rPr lang="en-US" sz="2200" b="1" dirty="0">
                <a:latin typeface="Kruti Dev 010" pitchFamily="2" charset="0"/>
              </a:rPr>
              <a:t>;		  </a:t>
            </a:r>
            <a:r>
              <a:rPr lang="en-US" sz="2200" b="1" dirty="0" err="1">
                <a:latin typeface="Kruti Dev 010" pitchFamily="2" charset="0"/>
              </a:rPr>
              <a:t>e.My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lnL</a:t>
            </a:r>
            <a:r>
              <a:rPr lang="en-US" sz="2200" b="1" dirty="0">
                <a:latin typeface="Kruti Dev 010" pitchFamily="2" charset="0"/>
              </a:rPr>
              <a:t>;] </a:t>
            </a:r>
            <a:r>
              <a:rPr lang="en-US" sz="2200" b="1" dirty="0" err="1">
                <a:latin typeface="Kruti Dev 010" pitchFamily="2" charset="0"/>
              </a:rPr>
              <a:t>vDVwcj</a:t>
            </a:r>
            <a:r>
              <a:rPr lang="en-US" sz="2200" b="1" dirty="0">
                <a:latin typeface="Kruti Dev 010" pitchFamily="2" charset="0"/>
              </a:rPr>
              <a:t> 2017</a:t>
            </a:r>
          </a:p>
          <a:p>
            <a:r>
              <a:rPr lang="en-US" sz="2200" b="1" dirty="0">
                <a:latin typeface="Kruti Dev 010" pitchFamily="2" charset="0"/>
              </a:rPr>
              <a:t>21- </a:t>
            </a:r>
            <a:r>
              <a:rPr lang="en-US" sz="2200" b="1" dirty="0" err="1">
                <a:latin typeface="Kruti Dev 010" pitchFamily="2" charset="0"/>
              </a:rPr>
              <a:t>tuHkkxhnkjh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izca</a:t>
            </a:r>
            <a:r>
              <a:rPr lang="en-US" sz="2200" b="1" dirty="0">
                <a:latin typeface="Kruti Dev 010" pitchFamily="2" charset="0"/>
              </a:rPr>
              <a:t>/</a:t>
            </a:r>
            <a:r>
              <a:rPr lang="en-US" sz="2200" b="1" dirty="0" err="1">
                <a:latin typeface="Kruti Dev 010" pitchFamily="2" charset="0"/>
              </a:rPr>
              <a:t>ku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lfefr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gsrq</a:t>
            </a:r>
            <a:r>
              <a:rPr lang="en-US" sz="2200" b="1" dirty="0">
                <a:latin typeface="Kruti Dev 010" pitchFamily="2" charset="0"/>
              </a:rPr>
              <a:t>	% “</a:t>
            </a:r>
            <a:r>
              <a:rPr lang="en-US" sz="2200" b="1" dirty="0" err="1">
                <a:latin typeface="Kruti Dev 010" pitchFamily="2" charset="0"/>
              </a:rPr>
              <a:t>kkldh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nkuohj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rqykjke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LukrdksRrj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egkfo|ky</a:t>
            </a:r>
            <a:r>
              <a:rPr lang="en-US" sz="2200" b="1" dirty="0">
                <a:latin typeface="Kruti Dev 010" pitchFamily="2" charset="0"/>
              </a:rPr>
              <a:t>;] 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      </a:t>
            </a:r>
            <a:r>
              <a:rPr lang="en-US" sz="2200" b="1" dirty="0" err="1">
                <a:latin typeface="Kruti Dev 010" pitchFamily="2" charset="0"/>
              </a:rPr>
              <a:t>fo”ofo|ky</a:t>
            </a:r>
            <a:r>
              <a:rPr lang="en-US" sz="2200" b="1" dirty="0">
                <a:latin typeface="Kruti Dev 010" pitchFamily="2" charset="0"/>
              </a:rPr>
              <a:t>; }</a:t>
            </a:r>
            <a:r>
              <a:rPr lang="en-US" sz="2200" b="1" dirty="0" err="1">
                <a:latin typeface="Kruti Dev 010" pitchFamily="2" charset="0"/>
              </a:rPr>
              <a:t>kjk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euksuhr</a:t>
            </a:r>
            <a:r>
              <a:rPr lang="en-US" sz="2200" b="1" dirty="0">
                <a:latin typeface="Kruti Dev 010" pitchFamily="2" charset="0"/>
              </a:rPr>
              <a:t> 	  </a:t>
            </a:r>
            <a:r>
              <a:rPr lang="en-US" sz="2200" b="1" dirty="0" err="1">
                <a:latin typeface="Kruti Dev 010" pitchFamily="2" charset="0"/>
              </a:rPr>
              <a:t>mrbZ</a:t>
            </a:r>
            <a:r>
              <a:rPr lang="en-US" sz="2200" b="1" dirty="0">
                <a:latin typeface="Kruti Dev 010" pitchFamily="2" charset="0"/>
              </a:rPr>
              <a:t>] </a:t>
            </a:r>
            <a:r>
              <a:rPr lang="en-US" sz="2200" b="1" dirty="0" err="1">
                <a:latin typeface="Kruti Dev 010" pitchFamily="2" charset="0"/>
              </a:rPr>
              <a:t>ftyk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r>
              <a:rPr lang="en-US" sz="2200" b="1" dirty="0">
                <a:latin typeface="Kruti Dev 010" pitchFamily="2" charset="0"/>
              </a:rPr>
              <a:t> ¼N-x-½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      </a:t>
            </a:r>
            <a:r>
              <a:rPr lang="en-US" sz="2200" b="1" dirty="0" err="1">
                <a:latin typeface="Kruti Dev 010" pitchFamily="2" charset="0"/>
              </a:rPr>
              <a:t>lnL</a:t>
            </a:r>
            <a:r>
              <a:rPr lang="en-US" sz="2200" b="1" dirty="0">
                <a:latin typeface="Kruti Dev 010" pitchFamily="2" charset="0"/>
              </a:rPr>
              <a:t>;		          ¼02 </a:t>
            </a:r>
            <a:r>
              <a:rPr lang="en-US" sz="2200" b="1" dirty="0" err="1">
                <a:latin typeface="Kruti Dev 010" pitchFamily="2" charset="0"/>
              </a:rPr>
              <a:t>o’kksZa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ds</a:t>
            </a:r>
            <a:r>
              <a:rPr lang="en-US" sz="2200" b="1" dirty="0">
                <a:latin typeface="Kruti Dev 010" pitchFamily="2" charset="0"/>
              </a:rPr>
              <a:t> fy,½ </a:t>
            </a:r>
            <a:r>
              <a:rPr lang="en-US" sz="2200" b="1" dirty="0" err="1">
                <a:latin typeface="Kruti Dev 010" pitchFamily="2" charset="0"/>
              </a:rPr>
              <a:t>uoEcj</a:t>
            </a:r>
            <a:r>
              <a:rPr lang="en-US" sz="2200" b="1" dirty="0">
                <a:latin typeface="Kruti Dev 010" pitchFamily="2" charset="0"/>
              </a:rPr>
              <a:t> 2020</a:t>
            </a:r>
          </a:p>
          <a:p>
            <a:r>
              <a:rPr lang="en-US" sz="2200" b="1" dirty="0">
                <a:latin typeface="Kruti Dev 010" pitchFamily="2" charset="0"/>
              </a:rPr>
              <a:t>22- </a:t>
            </a:r>
            <a:r>
              <a:rPr lang="en-US" sz="2200" b="1" dirty="0" err="1">
                <a:latin typeface="Kruti Dev 010" pitchFamily="2" charset="0"/>
              </a:rPr>
              <a:t>ladk;k</a:t>
            </a:r>
            <a:r>
              <a:rPr lang="en-US" sz="2200" b="1" dirty="0">
                <a:latin typeface="Kruti Dev 010" pitchFamily="2" charset="0"/>
              </a:rPr>
              <a:t>/;{k			% </a:t>
            </a:r>
            <a:r>
              <a:rPr lang="en-US" sz="2200" b="1" dirty="0" err="1">
                <a:latin typeface="Kruti Dev 010" pitchFamily="2" charset="0"/>
              </a:rPr>
              <a:t>gsepan</a:t>
            </a:r>
            <a:r>
              <a:rPr lang="en-US" sz="2200" b="1" dirty="0">
                <a:latin typeface="Kruti Dev 010" pitchFamily="2" charset="0"/>
              </a:rPr>
              <a:t> ;</a:t>
            </a:r>
            <a:r>
              <a:rPr lang="en-US" sz="2200" b="1" dirty="0" err="1">
                <a:latin typeface="Kruti Dev 010" pitchFamily="2" charset="0"/>
              </a:rPr>
              <a:t>kno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fo”ofo|ky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r>
              <a:rPr lang="en-US" sz="2200" b="1" dirty="0">
                <a:latin typeface="Kruti Dev 010" pitchFamily="2" charset="0"/>
              </a:rPr>
              <a:t> ¼N-x-½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     ¼dqykf/</a:t>
            </a:r>
            <a:r>
              <a:rPr lang="en-US" sz="2200" b="1" dirty="0" err="1">
                <a:latin typeface="Kruti Dev 010" pitchFamily="2" charset="0"/>
              </a:rPr>
              <a:t>kifr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egksn</a:t>
            </a:r>
            <a:r>
              <a:rPr lang="en-US" sz="2200" b="1" dirty="0">
                <a:latin typeface="Kruti Dev 010" pitchFamily="2" charset="0"/>
              </a:rPr>
              <a:t>; }kjk½ 	  </a:t>
            </a:r>
            <a:r>
              <a:rPr lang="en-US" sz="2200" b="1" dirty="0" err="1">
                <a:latin typeface="Kruti Dev 010" pitchFamily="2" charset="0"/>
              </a:rPr>
              <a:t>lkekftd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foKku</a:t>
            </a:r>
            <a:endParaRPr lang="en-US" sz="2200" b="1" dirty="0">
              <a:latin typeface="Kruti Dev 010" pitchFamily="2" charset="0"/>
            </a:endParaRPr>
          </a:p>
          <a:p>
            <a:r>
              <a:rPr lang="en-US" sz="2200" b="1" dirty="0">
                <a:latin typeface="Kruti Dev 010" pitchFamily="2" charset="0"/>
              </a:rPr>
              <a:t>23- </a:t>
            </a:r>
            <a:r>
              <a:rPr lang="en-US" sz="2200" b="1" dirty="0" err="1">
                <a:latin typeface="Kruti Dev 010" pitchFamily="2" charset="0"/>
              </a:rPr>
              <a:t>fo|k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ifj’kn</a:t>
            </a:r>
            <a:r>
              <a:rPr lang="en-US" sz="2200" b="1" dirty="0">
                <a:latin typeface="Kruti Dev 010" pitchFamily="2" charset="0"/>
              </a:rPr>
              <a:t>	         % </a:t>
            </a:r>
            <a:r>
              <a:rPr lang="en-US" sz="2200" b="1" dirty="0" err="1">
                <a:latin typeface="Kruti Dev 010" pitchFamily="2" charset="0"/>
              </a:rPr>
              <a:t>gsepan</a:t>
            </a:r>
            <a:r>
              <a:rPr lang="en-US" sz="2200" b="1" dirty="0">
                <a:latin typeface="Kruti Dev 010" pitchFamily="2" charset="0"/>
              </a:rPr>
              <a:t> ;</a:t>
            </a:r>
            <a:r>
              <a:rPr lang="en-US" sz="2200" b="1" dirty="0" err="1">
                <a:latin typeface="Kruti Dev 010" pitchFamily="2" charset="0"/>
              </a:rPr>
              <a:t>kno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fo”ofo|ky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fo|k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ifj’kn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lnL</a:t>
            </a:r>
            <a:r>
              <a:rPr lang="en-US" sz="2200" b="1" dirty="0">
                <a:latin typeface="Kruti Dev 010" pitchFamily="2" charset="0"/>
              </a:rPr>
              <a:t>; 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 </a:t>
            </a:r>
            <a:r>
              <a:rPr lang="en-US" sz="2200" b="1" dirty="0" err="1">
                <a:latin typeface="Kruti Dev 010" pitchFamily="2" charset="0"/>
              </a:rPr>
              <a:t>tuojh</a:t>
            </a:r>
            <a:r>
              <a:rPr lang="en-US" sz="2200" b="1" dirty="0">
                <a:latin typeface="Kruti Dev 010" pitchFamily="2" charset="0"/>
              </a:rPr>
              <a:t> 2021</a:t>
            </a:r>
          </a:p>
          <a:p>
            <a:r>
              <a:rPr lang="en-US" sz="2200" b="1" dirty="0">
                <a:latin typeface="Kruti Dev 010" pitchFamily="2" charset="0"/>
              </a:rPr>
              <a:t>24- </a:t>
            </a:r>
            <a:r>
              <a:rPr lang="en-US" sz="2200" b="1" dirty="0" err="1">
                <a:latin typeface="Kruti Dev 010" pitchFamily="2" charset="0"/>
              </a:rPr>
              <a:t>NRrhlx</a:t>
            </a:r>
            <a:r>
              <a:rPr lang="en-US" sz="2200" b="1" dirty="0">
                <a:latin typeface="Kruti Dev 010" pitchFamily="2" charset="0"/>
              </a:rPr>
              <a:t>&lt;+ </a:t>
            </a:r>
            <a:r>
              <a:rPr lang="en-US" sz="2200" b="1" dirty="0" err="1">
                <a:latin typeface="Kruti Dev 010" pitchFamily="2" charset="0"/>
              </a:rPr>
              <a:t>yksd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lsok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vk;ksx</a:t>
            </a:r>
            <a:r>
              <a:rPr lang="en-US" sz="2200" b="1" dirty="0">
                <a:latin typeface="Kruti Dev 010" pitchFamily="2" charset="0"/>
              </a:rPr>
              <a:t>	% </a:t>
            </a:r>
            <a:r>
              <a:rPr lang="en-US" sz="2200" b="1" dirty="0" err="1">
                <a:latin typeface="Kruti Dev 010" pitchFamily="2" charset="0"/>
              </a:rPr>
              <a:t>ijh</a:t>
            </a:r>
            <a:r>
              <a:rPr lang="en-US" sz="2200" b="1" dirty="0">
                <a:latin typeface="Kruti Dev 010" pitchFamily="2" charset="0"/>
              </a:rPr>
              <a:t>{</a:t>
            </a:r>
            <a:r>
              <a:rPr lang="en-US" sz="2200" b="1" dirty="0" err="1">
                <a:latin typeface="Kruti Dev 010" pitchFamily="2" charset="0"/>
              </a:rPr>
              <a:t>kk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ls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lEcaf</a:t>
            </a:r>
            <a:r>
              <a:rPr lang="en-US" sz="2200" b="1" dirty="0">
                <a:latin typeface="Kruti Dev 010" pitchFamily="2" charset="0"/>
              </a:rPr>
              <a:t>/</a:t>
            </a:r>
            <a:r>
              <a:rPr lang="en-US" sz="2200" b="1" dirty="0" err="1">
                <a:latin typeface="Kruti Dev 010" pitchFamily="2" charset="0"/>
              </a:rPr>
              <a:t>kr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xksiuh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dk;Z</a:t>
            </a:r>
            <a:endParaRPr lang="en-US" sz="2200" b="1" dirty="0">
              <a:latin typeface="Kruti Dev 010" pitchFamily="2" charset="0"/>
            </a:endParaRP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      </a:t>
            </a:r>
            <a:r>
              <a:rPr lang="en-US" sz="2200" b="1" dirty="0" err="1">
                <a:latin typeface="Kruti Dev 010" pitchFamily="2" charset="0"/>
              </a:rPr>
              <a:t>jk;iqj</a:t>
            </a:r>
            <a:r>
              <a:rPr lang="en-US" sz="2200" b="1" dirty="0">
                <a:latin typeface="Kruti Dev 010" pitchFamily="2" charset="0"/>
              </a:rPr>
              <a:t> “</a:t>
            </a:r>
            <a:r>
              <a:rPr lang="en-US" sz="2200" b="1" dirty="0" err="1">
                <a:latin typeface="Kruti Dev 010" pitchFamily="2" charset="0"/>
              </a:rPr>
              <a:t>kadj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uxj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jksM</a:t>
            </a:r>
            <a:r>
              <a:rPr lang="en-US" sz="2200" b="1" dirty="0">
                <a:latin typeface="Kruti Dev 010" pitchFamily="2" charset="0"/>
              </a:rPr>
              <a:t>		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a.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fnukad</a:t>
            </a:r>
            <a:r>
              <a:rPr lang="en-US" sz="2200" b="1" dirty="0">
                <a:latin typeface="Kruti Dev 010" pitchFamily="2" charset="0"/>
              </a:rPr>
              <a:t> 28@01@2016 &amp; 05@12@2016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b="1" dirty="0" err="1">
                <a:latin typeface="Kruti Dev 010" pitchFamily="2" charset="0"/>
              </a:rPr>
              <a:t>fnukad</a:t>
            </a:r>
            <a:r>
              <a:rPr lang="en-US" sz="2200" b="1" dirty="0">
                <a:latin typeface="Kruti Dev 010" pitchFamily="2" charset="0"/>
              </a:rPr>
              <a:t> 25@10@2017 &amp; 31@10@2017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200" b="1" dirty="0" err="1">
                <a:latin typeface="Kruti Dev 010" pitchFamily="2" charset="0"/>
              </a:rPr>
              <a:t>lk</a:t>
            </a:r>
            <a:r>
              <a:rPr lang="en-US" sz="2200" b="1" dirty="0">
                <a:latin typeface="Kruti Dev 010" pitchFamily="2" charset="0"/>
              </a:rPr>
              <a:t>{</a:t>
            </a:r>
            <a:r>
              <a:rPr lang="en-US" sz="2200" b="1" dirty="0" err="1">
                <a:latin typeface="Kruti Dev 010" pitchFamily="2" charset="0"/>
              </a:rPr>
              <a:t>kkRdkj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lekt”kkL</a:t>
            </a:r>
            <a:r>
              <a:rPr lang="en-US" sz="2200" b="1" dirty="0">
                <a:latin typeface="Kruti Dev 010" pitchFamily="2" charset="0"/>
              </a:rPr>
              <a:t>+= 24@06@2017] 27@06@2017] 28@06@2017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200" b="1" dirty="0" err="1">
                <a:latin typeface="Kruti Dev 010" pitchFamily="2" charset="0"/>
              </a:rPr>
              <a:t>ijh</a:t>
            </a:r>
            <a:r>
              <a:rPr lang="en-US" sz="2200" b="1" dirty="0">
                <a:latin typeface="Kruti Dev 010" pitchFamily="2" charset="0"/>
              </a:rPr>
              <a:t>{</a:t>
            </a:r>
            <a:r>
              <a:rPr lang="en-US" sz="2200" b="1" dirty="0" err="1">
                <a:latin typeface="Kruti Dev 010" pitchFamily="2" charset="0"/>
              </a:rPr>
              <a:t>kk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xksiuh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dk;Z</a:t>
            </a:r>
            <a:r>
              <a:rPr lang="en-US" sz="2200" b="1" dirty="0">
                <a:latin typeface="Kruti Dev 010" pitchFamily="2" charset="0"/>
              </a:rPr>
              <a:t> 05@09@2018 &amp; 11@09@2018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811000" cy="6553200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Kruti Dev 010" pitchFamily="2" charset="0"/>
              </a:rPr>
              <a:t>25- </a:t>
            </a:r>
            <a:r>
              <a:rPr lang="en-US" sz="2200" b="1" dirty="0" err="1">
                <a:latin typeface="Kruti Dev 010" pitchFamily="2" charset="0"/>
              </a:rPr>
              <a:t>egkfo|ky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izkjEHk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djokus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gsrq</a:t>
            </a:r>
            <a:r>
              <a:rPr lang="en-US" sz="2200" b="1" dirty="0">
                <a:latin typeface="Kruti Dev 010" pitchFamily="2" charset="0"/>
              </a:rPr>
              <a:t>	%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gksfyfLVd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QkmaMs”ku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fHkykbZ</a:t>
            </a:r>
            <a:r>
              <a:rPr lang="en-US" sz="2200" b="1" dirty="0">
                <a:latin typeface="Kruti Dev 010" pitchFamily="2" charset="0"/>
              </a:rPr>
              <a:t>] </a:t>
            </a:r>
            <a:r>
              <a:rPr lang="en-US" sz="2200" b="1" dirty="0" err="1">
                <a:latin typeface="Kruti Dev 010" pitchFamily="2" charset="0"/>
              </a:rPr>
              <a:t>xzke</a:t>
            </a:r>
            <a:r>
              <a:rPr lang="en-US" sz="2200" b="1" dirty="0">
                <a:latin typeface="Kruti Dev 010" pitchFamily="2" charset="0"/>
              </a:rPr>
              <a:t> pan[</a:t>
            </a:r>
            <a:r>
              <a:rPr lang="en-US" sz="2200" b="1" dirty="0" err="1">
                <a:latin typeface="Kruti Dev 010" pitchFamily="2" charset="0"/>
              </a:rPr>
              <a:t>kqjh</a:t>
            </a:r>
            <a:r>
              <a:rPr lang="en-US" sz="2200" b="1" dirty="0">
                <a:latin typeface="Kruti Dev 010" pitchFamily="2" charset="0"/>
              </a:rPr>
              <a:t>] </a:t>
            </a:r>
            <a:r>
              <a:rPr lang="en-US" sz="2200" b="1" dirty="0" err="1">
                <a:latin typeface="Kruti Dev 010" pitchFamily="2" charset="0"/>
              </a:rPr>
              <a:t>ftyk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endParaRPr lang="en-US" sz="2200" b="1" dirty="0">
              <a:latin typeface="Kruti Dev 010" pitchFamily="2" charset="0"/>
            </a:endParaRP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      </a:t>
            </a:r>
            <a:r>
              <a:rPr lang="en-US" sz="2200" b="1" dirty="0" err="1">
                <a:latin typeface="Kruti Dev 010" pitchFamily="2" charset="0"/>
              </a:rPr>
              <a:t>fujh</a:t>
            </a:r>
            <a:r>
              <a:rPr lang="en-US" sz="2200" b="1" dirty="0">
                <a:latin typeface="Kruti Dev 010" pitchFamily="2" charset="0"/>
              </a:rPr>
              <a:t>{</a:t>
            </a:r>
            <a:r>
              <a:rPr lang="en-US" sz="2200" b="1" dirty="0" err="1">
                <a:latin typeface="Kruti Dev 010" pitchFamily="2" charset="0"/>
              </a:rPr>
              <a:t>k.k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lfefr</a:t>
            </a:r>
            <a:r>
              <a:rPr lang="en-US" sz="2200" b="1" dirty="0">
                <a:latin typeface="Kruti Dev 010" pitchFamily="2" charset="0"/>
              </a:rPr>
              <a:t>] </a:t>
            </a:r>
            <a:r>
              <a:rPr lang="en-US" sz="2200" b="1" dirty="0" err="1">
                <a:latin typeface="Kruti Dev 010" pitchFamily="2" charset="0"/>
              </a:rPr>
              <a:t>vk;qDr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mPp</a:t>
            </a:r>
            <a:r>
              <a:rPr lang="en-US" sz="2200" b="1" dirty="0">
                <a:latin typeface="Kruti Dev 010" pitchFamily="2" charset="0"/>
              </a:rPr>
              <a:t>	     </a:t>
            </a:r>
            <a:r>
              <a:rPr lang="en-US" sz="2200" b="1" dirty="0" err="1">
                <a:latin typeface="Kruti Dev 010" pitchFamily="2" charset="0"/>
              </a:rPr>
              <a:t>ih-th-Mh-lh</a:t>
            </a:r>
            <a:r>
              <a:rPr lang="en-US" sz="2200" b="1" dirty="0">
                <a:latin typeface="Kruti Dev 010" pitchFamily="2" charset="0"/>
              </a:rPr>
              <a:t>-,-] </a:t>
            </a:r>
            <a:r>
              <a:rPr lang="en-US" sz="2200" b="1" dirty="0" err="1">
                <a:latin typeface="Kruti Dev 010" pitchFamily="2" charset="0"/>
              </a:rPr>
              <a:t>Mh-lh</a:t>
            </a:r>
            <a:r>
              <a:rPr lang="en-US" sz="2200" b="1" dirty="0">
                <a:latin typeface="Kruti Dev 010" pitchFamily="2" charset="0"/>
              </a:rPr>
              <a:t>-,- </a:t>
            </a:r>
            <a:r>
              <a:rPr lang="en-US" sz="2200" b="1" dirty="0" err="1">
                <a:latin typeface="Kruti Dev 010" pitchFamily="2" charset="0"/>
              </a:rPr>
              <a:t>ch-dkWe</a:t>
            </a:r>
            <a:r>
              <a:rPr lang="en-US" sz="2200" b="1" dirty="0">
                <a:latin typeface="Kruti Dev 010" pitchFamily="2" charset="0"/>
              </a:rPr>
              <a:t>-] </a:t>
            </a:r>
            <a:r>
              <a:rPr lang="en-US" sz="2200" b="1" dirty="0" err="1">
                <a:latin typeface="Kruti Dev 010" pitchFamily="2" charset="0"/>
              </a:rPr>
              <a:t>ch</a:t>
            </a:r>
            <a:r>
              <a:rPr lang="en-US" sz="2200" b="1" dirty="0">
                <a:latin typeface="Kruti Dev 010" pitchFamily="2" charset="0"/>
              </a:rPr>
              <a:t>-,-] </a:t>
            </a:r>
            <a:r>
              <a:rPr lang="en-US" sz="2200" b="1" dirty="0" err="1">
                <a:latin typeface="Kruti Dev 010" pitchFamily="2" charset="0"/>
              </a:rPr>
              <a:t>ch-,l-lh</a:t>
            </a:r>
            <a:r>
              <a:rPr lang="en-US" sz="2200" b="1" dirty="0">
                <a:latin typeface="Kruti Dev 010" pitchFamily="2" charset="0"/>
              </a:rPr>
              <a:t>- 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      </a:t>
            </a:r>
            <a:r>
              <a:rPr lang="en-US" sz="2200" b="1" dirty="0" err="1">
                <a:latin typeface="Kruti Dev 010" pitchFamily="2" charset="0"/>
              </a:rPr>
              <a:t>f”k</a:t>
            </a:r>
            <a:r>
              <a:rPr lang="en-US" sz="2200" b="1" dirty="0">
                <a:latin typeface="Kruti Dev 010" pitchFamily="2" charset="0"/>
              </a:rPr>
              <a:t>{</a:t>
            </a:r>
            <a:r>
              <a:rPr lang="en-US" sz="2200" b="1" dirty="0" err="1">
                <a:latin typeface="Kruti Dev 010" pitchFamily="2" charset="0"/>
              </a:rPr>
              <a:t>kk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foHkkx</a:t>
            </a:r>
            <a:r>
              <a:rPr lang="en-US" sz="2200" b="1" dirty="0">
                <a:latin typeface="Kruti Dev 010" pitchFamily="2" charset="0"/>
              </a:rPr>
              <a:t> }</a:t>
            </a:r>
            <a:r>
              <a:rPr lang="en-US" sz="2200" b="1" dirty="0" err="1">
                <a:latin typeface="Kruti Dev 010" pitchFamily="2" charset="0"/>
              </a:rPr>
              <a:t>kjk</a:t>
            </a:r>
            <a:r>
              <a:rPr lang="en-US" sz="2200" b="1" dirty="0">
                <a:latin typeface="Kruti Dev 010" pitchFamily="2" charset="0"/>
              </a:rPr>
              <a:t>		     ¼xf.kr o </a:t>
            </a:r>
            <a:r>
              <a:rPr lang="en-US" sz="2200" b="1" dirty="0" err="1">
                <a:latin typeface="Kruti Dev 010" pitchFamily="2" charset="0"/>
              </a:rPr>
              <a:t>ck;ks</a:t>
            </a:r>
            <a:r>
              <a:rPr lang="en-US" sz="2200" b="1" dirty="0">
                <a:latin typeface="Kruti Dev 010" pitchFamily="2" charset="0"/>
              </a:rPr>
              <a:t> ½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b="1" dirty="0">
                <a:latin typeface="Kruti Dev 010" pitchFamily="2" charset="0"/>
              </a:rPr>
              <a:t>N=</a:t>
            </a:r>
            <a:r>
              <a:rPr lang="en-US" sz="2200" b="1" dirty="0" err="1">
                <a:latin typeface="Kruti Dev 010" pitchFamily="2" charset="0"/>
              </a:rPr>
              <a:t>ifr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f”kokth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egkfo|ky</a:t>
            </a:r>
            <a:r>
              <a:rPr lang="en-US" sz="2200" b="1" dirty="0">
                <a:latin typeface="Kruti Dev 010" pitchFamily="2" charset="0"/>
              </a:rPr>
              <a:t>;] </a:t>
            </a:r>
            <a:r>
              <a:rPr lang="en-US" sz="2200" b="1" dirty="0" err="1">
                <a:latin typeface="Kruti Dev 010" pitchFamily="2" charset="0"/>
              </a:rPr>
              <a:t>dksfygkiqjh</a:t>
            </a:r>
            <a:r>
              <a:rPr lang="en-US" sz="2200" b="1" dirty="0">
                <a:latin typeface="Kruti Dev 010" pitchFamily="2" charset="0"/>
              </a:rPr>
              <a:t>]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endParaRPr lang="en-US" sz="2200" b="1" dirty="0">
              <a:latin typeface="Kruti Dev 010" pitchFamily="2" charset="0"/>
            </a:endParaRP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    </a:t>
            </a:r>
            <a:r>
              <a:rPr lang="en-US" sz="2200" b="1" dirty="0" err="1">
                <a:latin typeface="Kruti Dev 010" pitchFamily="2" charset="0"/>
              </a:rPr>
              <a:t>ih-th-Mh-lh</a:t>
            </a:r>
            <a:r>
              <a:rPr lang="en-US" sz="2200" b="1" dirty="0">
                <a:latin typeface="Kruti Dev 010" pitchFamily="2" charset="0"/>
              </a:rPr>
              <a:t>-,-] </a:t>
            </a:r>
            <a:r>
              <a:rPr lang="en-US" sz="2200" b="1" dirty="0" err="1">
                <a:latin typeface="Kruti Dev 010" pitchFamily="2" charset="0"/>
              </a:rPr>
              <a:t>Mh-lh</a:t>
            </a:r>
            <a:r>
              <a:rPr lang="en-US" sz="2200" b="1" dirty="0">
                <a:latin typeface="Kruti Dev 010" pitchFamily="2" charset="0"/>
              </a:rPr>
              <a:t>-,-] </a:t>
            </a:r>
            <a:r>
              <a:rPr lang="en-US" sz="2200" b="1" dirty="0" err="1">
                <a:latin typeface="Kruti Dev 010" pitchFamily="2" charset="0"/>
              </a:rPr>
              <a:t>ch-,l-lh</a:t>
            </a:r>
            <a:r>
              <a:rPr lang="en-US" sz="2200" b="1" dirty="0">
                <a:latin typeface="Kruti Dev 010" pitchFamily="2" charset="0"/>
              </a:rPr>
              <a:t>- ¼vkbZ-Vh-½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    </a:t>
            </a:r>
            <a:r>
              <a:rPr lang="en-US" sz="2200" b="1" dirty="0" err="1">
                <a:latin typeface="Kruti Dev 010" pitchFamily="2" charset="0"/>
              </a:rPr>
              <a:t>ch-,l-lh</a:t>
            </a:r>
            <a:r>
              <a:rPr lang="en-US" sz="2200" b="1" dirty="0">
                <a:latin typeface="Kruti Dev 010" pitchFamily="2" charset="0"/>
              </a:rPr>
              <a:t>- ¼dEI;wVj½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 					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200" b="1" dirty="0" err="1">
                <a:latin typeface="Kruti Dev 010" pitchFamily="2" charset="0"/>
              </a:rPr>
              <a:t>NRrhlx</a:t>
            </a:r>
            <a:r>
              <a:rPr lang="en-US" sz="2200" b="1" dirty="0">
                <a:latin typeface="Kruti Dev 010" pitchFamily="2" charset="0"/>
              </a:rPr>
              <a:t>&lt;+ </a:t>
            </a:r>
            <a:r>
              <a:rPr lang="en-US" sz="2200" b="1" dirty="0" err="1">
                <a:latin typeface="Kruti Dev 010" pitchFamily="2" charset="0"/>
              </a:rPr>
              <a:t>dkWyst</a:t>
            </a:r>
            <a:r>
              <a:rPr lang="en-US" sz="2200" b="1" dirty="0">
                <a:latin typeface="Kruti Dev 010" pitchFamily="2" charset="0"/>
              </a:rPr>
              <a:t> /</a:t>
            </a:r>
            <a:r>
              <a:rPr lang="en-US" sz="2200" b="1" dirty="0" err="1">
                <a:latin typeface="Kruti Dev 010" pitchFamily="2" charset="0"/>
              </a:rPr>
              <a:t>kuksjk</a:t>
            </a:r>
            <a:r>
              <a:rPr lang="en-US" sz="2200" b="1" dirty="0">
                <a:latin typeface="Kruti Dev 010" pitchFamily="2" charset="0"/>
              </a:rPr>
              <a:t>]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endParaRPr lang="en-US" sz="2200" b="1" dirty="0">
              <a:latin typeface="Kruti Dev 010" pitchFamily="2" charset="0"/>
            </a:endParaRP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    </a:t>
            </a:r>
            <a:r>
              <a:rPr lang="en-US" sz="2200" b="1" dirty="0" err="1">
                <a:latin typeface="Kruti Dev 010" pitchFamily="2" charset="0"/>
              </a:rPr>
              <a:t>ih-th-Mh-lh</a:t>
            </a:r>
            <a:r>
              <a:rPr lang="en-US" sz="2200" b="1" dirty="0">
                <a:latin typeface="Kruti Dev 010" pitchFamily="2" charset="0"/>
              </a:rPr>
              <a:t>-,-] </a:t>
            </a:r>
            <a:r>
              <a:rPr lang="en-US" sz="2200" b="1" dirty="0" err="1">
                <a:latin typeface="Kruti Dev 010" pitchFamily="2" charset="0"/>
              </a:rPr>
              <a:t>ch-lh</a:t>
            </a:r>
            <a:r>
              <a:rPr lang="en-US" sz="2200" b="1" dirty="0">
                <a:latin typeface="Kruti Dev 010" pitchFamily="2" charset="0"/>
              </a:rPr>
              <a:t>-,-] </a:t>
            </a:r>
            <a:r>
              <a:rPr lang="en-US" sz="2200" b="1" dirty="0" err="1">
                <a:latin typeface="Kruti Dev 010" pitchFamily="2" charset="0"/>
              </a:rPr>
              <a:t>ch-,l-lh</a:t>
            </a:r>
            <a:r>
              <a:rPr lang="en-US" sz="2200" b="1" dirty="0">
                <a:latin typeface="Kruti Dev 010" pitchFamily="2" charset="0"/>
              </a:rPr>
              <a:t>-] </a:t>
            </a:r>
            <a:r>
              <a:rPr lang="en-US" sz="2200" b="1" dirty="0" err="1">
                <a:latin typeface="Kruti Dev 010" pitchFamily="2" charset="0"/>
              </a:rPr>
              <a:t>ch-dkWe</a:t>
            </a:r>
            <a:r>
              <a:rPr lang="en-US" sz="2200" b="1" dirty="0">
                <a:latin typeface="Kruti Dev 010" pitchFamily="2" charset="0"/>
              </a:rPr>
              <a:t>-] </a:t>
            </a:r>
            <a:r>
              <a:rPr lang="en-US" sz="2200" b="1" dirty="0" err="1">
                <a:latin typeface="Kruti Dev 010" pitchFamily="2" charset="0"/>
              </a:rPr>
              <a:t>ch-ch</a:t>
            </a:r>
            <a:r>
              <a:rPr lang="en-US" sz="2200" b="1" dirty="0">
                <a:latin typeface="Kruti Dev 010" pitchFamily="2" charset="0"/>
              </a:rPr>
              <a:t>-,-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200" b="1" dirty="0" err="1">
                <a:latin typeface="Kruti Dev 010" pitchFamily="2" charset="0"/>
              </a:rPr>
              <a:t>jkuhrjkbZ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rglhu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ikVu</a:t>
            </a:r>
            <a:r>
              <a:rPr lang="en-US" sz="2200" b="1" dirty="0">
                <a:latin typeface="Kruti Dev 010" pitchFamily="2" charset="0"/>
              </a:rPr>
              <a:t>]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endParaRPr lang="en-US" sz="2200" b="1" dirty="0">
              <a:latin typeface="Kruti Dev 010" pitchFamily="2" charset="0"/>
            </a:endParaRP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    </a:t>
            </a:r>
            <a:r>
              <a:rPr lang="en-US" sz="2200" b="1" dirty="0" err="1">
                <a:latin typeface="Kruti Dev 010" pitchFamily="2" charset="0"/>
              </a:rPr>
              <a:t>ch</a:t>
            </a:r>
            <a:r>
              <a:rPr lang="en-US" sz="2200" b="1" dirty="0">
                <a:latin typeface="Kruti Dev 010" pitchFamily="2" charset="0"/>
              </a:rPr>
              <a:t>-,-] </a:t>
            </a:r>
            <a:r>
              <a:rPr lang="en-US" sz="2200" b="1" dirty="0" err="1">
                <a:latin typeface="Kruti Dev 010" pitchFamily="2" charset="0"/>
              </a:rPr>
              <a:t>ch-,l-lh</a:t>
            </a:r>
            <a:r>
              <a:rPr lang="en-US" sz="2200" b="1" dirty="0">
                <a:latin typeface="Kruti Dev 010" pitchFamily="2" charset="0"/>
              </a:rPr>
              <a:t>-] </a:t>
            </a:r>
            <a:r>
              <a:rPr lang="en-US" sz="2200" b="1" dirty="0" err="1">
                <a:latin typeface="Kruti Dev 010" pitchFamily="2" charset="0"/>
              </a:rPr>
              <a:t>ch-dkWe</a:t>
            </a:r>
            <a:r>
              <a:rPr lang="en-US" sz="2200" b="1" dirty="0">
                <a:latin typeface="Kruti Dev 010" pitchFamily="2" charset="0"/>
              </a:rPr>
              <a:t>-</a:t>
            </a:r>
          </a:p>
          <a:p>
            <a:r>
              <a:rPr lang="en-US" sz="2200" b="1" dirty="0">
                <a:latin typeface="Kruti Dev 010" pitchFamily="2" charset="0"/>
              </a:rPr>
              <a:t> 26- </a:t>
            </a:r>
            <a:r>
              <a:rPr lang="en-US" sz="2200" b="1" dirty="0" err="1">
                <a:latin typeface="Kruti Dev 010" pitchFamily="2" charset="0"/>
              </a:rPr>
              <a:t>lEc</a:t>
            </a:r>
            <a:r>
              <a:rPr lang="en-US" sz="2200" b="1" dirty="0">
                <a:latin typeface="Kruti Dev 010" pitchFamily="2" charset="0"/>
              </a:rPr>
              <a:t>)</a:t>
            </a:r>
            <a:r>
              <a:rPr lang="en-US" sz="2200" b="1" dirty="0" err="1">
                <a:latin typeface="Kruti Dev 010" pitchFamily="2" charset="0"/>
              </a:rPr>
              <a:t>rk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lfefr</a:t>
            </a:r>
            <a:r>
              <a:rPr lang="en-US" sz="2200" b="1" dirty="0">
                <a:latin typeface="Kruti Dev 010" pitchFamily="2" charset="0"/>
              </a:rPr>
              <a:t>		%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200" b="1" dirty="0" err="1">
                <a:latin typeface="Kruti Dev 010" pitchFamily="2" charset="0"/>
              </a:rPr>
              <a:t>gsepan</a:t>
            </a:r>
            <a:r>
              <a:rPr lang="en-US" sz="2200" b="1" dirty="0">
                <a:latin typeface="Kruti Dev 010" pitchFamily="2" charset="0"/>
              </a:rPr>
              <a:t> ;</a:t>
            </a:r>
            <a:r>
              <a:rPr lang="en-US" sz="2200" b="1" dirty="0" err="1">
                <a:latin typeface="Kruti Dev 010" pitchFamily="2" charset="0"/>
              </a:rPr>
              <a:t>kno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fo”ofo|ky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endParaRPr lang="en-US" sz="2200" b="1" dirty="0">
              <a:latin typeface="Kruti Dev 010" pitchFamily="2" charset="0"/>
            </a:endParaRP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 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MSW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ekLVj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vkWQ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lks”ky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odZ</a:t>
            </a:r>
            <a:r>
              <a:rPr lang="en-US" sz="2200" b="1" dirty="0">
                <a:latin typeface="Kruti Dev 010" pitchFamily="2" charset="0"/>
              </a:rPr>
              <a:t> 21@02@2019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en-US" sz="2200" b="1" dirty="0">
                <a:latin typeface="Kruti Dev 010" pitchFamily="2" charset="0"/>
              </a:rPr>
              <a:t>:</a:t>
            </a:r>
            <a:r>
              <a:rPr lang="en-US" sz="2200" b="1" dirty="0" err="1">
                <a:latin typeface="Kruti Dev 010" pitchFamily="2" charset="0"/>
              </a:rPr>
              <a:t>axVk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foKku</a:t>
            </a:r>
            <a:r>
              <a:rPr lang="en-US" sz="2200" b="1" dirty="0">
                <a:latin typeface="Kruti Dev 010" pitchFamily="2" charset="0"/>
              </a:rPr>
              <a:t> o </a:t>
            </a:r>
            <a:r>
              <a:rPr lang="en-US" sz="2200" b="1" dirty="0" err="1">
                <a:latin typeface="Kruti Dev 010" pitchFamily="2" charset="0"/>
              </a:rPr>
              <a:t>rduhdh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egkfo|ky</a:t>
            </a:r>
            <a:r>
              <a:rPr lang="en-US" sz="2200" b="1" dirty="0">
                <a:latin typeface="Kruti Dev 010" pitchFamily="2" charset="0"/>
              </a:rPr>
              <a:t>;] </a:t>
            </a:r>
            <a:r>
              <a:rPr lang="en-US" sz="2200" b="1" dirty="0" err="1">
                <a:latin typeface="Kruti Dev 010" pitchFamily="2" charset="0"/>
              </a:rPr>
              <a:t>xatikjk</a:t>
            </a:r>
            <a:r>
              <a:rPr lang="en-US" sz="2200" b="1" dirty="0">
                <a:latin typeface="Kruti Dev 010" pitchFamily="2" charset="0"/>
              </a:rPr>
              <a:t>] </a:t>
            </a:r>
            <a:r>
              <a:rPr lang="en-US" sz="2200" b="1" dirty="0" err="1">
                <a:latin typeface="Kruti Dev 010" pitchFamily="2" charset="0"/>
              </a:rPr>
              <a:t>nqxZ</a:t>
            </a:r>
            <a:endParaRPr lang="en-US" sz="2200" b="1" dirty="0">
              <a:latin typeface="Kruti Dev 010" pitchFamily="2" charset="0"/>
            </a:endParaRP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    </a:t>
            </a:r>
            <a:r>
              <a:rPr lang="en-US" sz="2200" b="1" dirty="0" err="1">
                <a:latin typeface="Kruti Dev 010" pitchFamily="2" charset="0"/>
              </a:rPr>
              <a:t>ch-,l-lh</a:t>
            </a:r>
            <a:r>
              <a:rPr lang="en-US" sz="2200" b="1" dirty="0">
                <a:latin typeface="Kruti Dev 010" pitchFamily="2" charset="0"/>
              </a:rPr>
              <a:t>-] </a:t>
            </a:r>
            <a:r>
              <a:rPr lang="en-US" sz="2200" b="1" dirty="0" err="1">
                <a:latin typeface="Kruti Dev 010" pitchFamily="2" charset="0"/>
              </a:rPr>
              <a:t>ch-dkWe</a:t>
            </a:r>
            <a:r>
              <a:rPr lang="en-US" sz="2200" b="1" dirty="0">
                <a:latin typeface="Kruti Dev 010" pitchFamily="2" charset="0"/>
              </a:rPr>
              <a:t>- </a:t>
            </a:r>
            <a:r>
              <a:rPr lang="en-US" sz="2200" b="1" dirty="0" err="1">
                <a:latin typeface="Kruti Dev 010" pitchFamily="2" charset="0"/>
              </a:rPr>
              <a:t>fnukad</a:t>
            </a:r>
            <a:r>
              <a:rPr lang="en-US" sz="2200" b="1" dirty="0">
                <a:latin typeface="Kruti Dev 010" pitchFamily="2" charset="0"/>
              </a:rPr>
              <a:t> 06@01@2020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200" b="1" dirty="0" err="1">
                <a:latin typeface="Kruti Dev 010" pitchFamily="2" charset="0"/>
              </a:rPr>
              <a:t>eulk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f”k</a:t>
            </a:r>
            <a:r>
              <a:rPr lang="en-US" sz="2200" b="1" dirty="0">
                <a:latin typeface="Kruti Dev 010" pitchFamily="2" charset="0"/>
              </a:rPr>
              <a:t>{</a:t>
            </a:r>
            <a:r>
              <a:rPr lang="en-US" sz="2200" b="1" dirty="0" err="1">
                <a:latin typeface="Kruti Dev 010" pitchFamily="2" charset="0"/>
              </a:rPr>
              <a:t>kk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egkfo|ky</a:t>
            </a:r>
            <a:r>
              <a:rPr lang="en-US" sz="2200" b="1" dirty="0">
                <a:latin typeface="Kruti Dev 010" pitchFamily="2" charset="0"/>
              </a:rPr>
              <a:t>; </a:t>
            </a:r>
            <a:r>
              <a:rPr lang="en-US" sz="2200" b="1" dirty="0" err="1">
                <a:latin typeface="Kruti Dev 010" pitchFamily="2" charset="0"/>
              </a:rPr>
              <a:t>dksgdk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jksM</a:t>
            </a:r>
            <a:r>
              <a:rPr lang="en-US" sz="2200" b="1" dirty="0">
                <a:latin typeface="Kruti Dev 010" pitchFamily="2" charset="0"/>
              </a:rPr>
              <a:t>] </a:t>
            </a:r>
            <a:r>
              <a:rPr lang="en-US" sz="2200" b="1" dirty="0" err="1">
                <a:latin typeface="Kruti Dev 010" pitchFamily="2" charset="0"/>
              </a:rPr>
              <a:t>fHkykbZ</a:t>
            </a:r>
            <a:endParaRPr lang="en-US" sz="2200" b="1" dirty="0">
              <a:latin typeface="Kruti Dev 010" pitchFamily="2" charset="0"/>
            </a:endParaRP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   </a:t>
            </a:r>
            <a:r>
              <a:rPr lang="en-US" sz="2200" b="1" dirty="0" err="1">
                <a:latin typeface="Kruti Dev 010" pitchFamily="2" charset="0"/>
              </a:rPr>
              <a:t>ch</a:t>
            </a:r>
            <a:r>
              <a:rPr lang="en-US" sz="2200" b="1" dirty="0">
                <a:latin typeface="Kruti Dev 010" pitchFamily="2" charset="0"/>
              </a:rPr>
              <a:t>-,- </a:t>
            </a:r>
            <a:r>
              <a:rPr lang="en-US" sz="2200" b="1" dirty="0" err="1">
                <a:latin typeface="Kruti Dev 010" pitchFamily="2" charset="0"/>
              </a:rPr>
              <a:t>izHke</a:t>
            </a:r>
            <a:r>
              <a:rPr lang="en-US" sz="2200" b="1" dirty="0">
                <a:latin typeface="Kruti Dev 010" pitchFamily="2" charset="0"/>
              </a:rPr>
              <a:t> </a:t>
            </a:r>
            <a:r>
              <a:rPr lang="en-US" sz="2200" b="1" dirty="0" err="1">
                <a:latin typeface="Kruti Dev 010" pitchFamily="2" charset="0"/>
              </a:rPr>
              <a:t>o’kZ</a:t>
            </a:r>
            <a:r>
              <a:rPr lang="en-US" sz="2200" b="1" dirty="0">
                <a:latin typeface="Kruti Dev 010" pitchFamily="2" charset="0"/>
              </a:rPr>
              <a:t> ¼lekt”kkL=] </a:t>
            </a:r>
            <a:r>
              <a:rPr lang="en-US" sz="2200" b="1" dirty="0" err="1">
                <a:latin typeface="Kruti Dev 010" pitchFamily="2" charset="0"/>
              </a:rPr>
              <a:t>jktuhfr</a:t>
            </a:r>
            <a:r>
              <a:rPr lang="en-US" sz="2200" b="1" dirty="0">
                <a:latin typeface="Kruti Dev 010" pitchFamily="2" charset="0"/>
              </a:rPr>
              <a:t> “</a:t>
            </a:r>
            <a:r>
              <a:rPr lang="en-US" sz="2200" b="1" dirty="0" err="1">
                <a:latin typeface="Kruti Dev 010" pitchFamily="2" charset="0"/>
              </a:rPr>
              <a:t>kkL</a:t>
            </a:r>
            <a:r>
              <a:rPr lang="en-US" sz="2200" b="1" dirty="0">
                <a:latin typeface="Kruti Dev 010" pitchFamily="2" charset="0"/>
              </a:rPr>
              <a:t>=] bfrgkl½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   </a:t>
            </a:r>
            <a:r>
              <a:rPr lang="en-US" sz="2200" b="1" dirty="0" err="1">
                <a:latin typeface="Kruti Dev 010" pitchFamily="2" charset="0"/>
              </a:rPr>
              <a:t>ch</a:t>
            </a:r>
            <a:r>
              <a:rPr lang="en-US" sz="2200" b="1" dirty="0">
                <a:latin typeface="Kruti Dev 010" pitchFamily="2" charset="0"/>
              </a:rPr>
              <a:t>- dkWe-¼dEI;wVj ,Iyhds”ku½] </a:t>
            </a:r>
            <a:r>
              <a:rPr lang="en-US" sz="2200" b="1" dirty="0" err="1">
                <a:latin typeface="Kruti Dev 010" pitchFamily="2" charset="0"/>
              </a:rPr>
              <a:t>ch-,l-lh</a:t>
            </a:r>
            <a:r>
              <a:rPr lang="en-US" sz="2200" b="1" dirty="0">
                <a:latin typeface="Kruti Dev 010" pitchFamily="2" charset="0"/>
              </a:rPr>
              <a:t>- ¼xf.kr o </a:t>
            </a:r>
          </a:p>
          <a:p>
            <a:pPr>
              <a:buNone/>
            </a:pPr>
            <a:r>
              <a:rPr lang="en-US" sz="2200" b="1" dirty="0">
                <a:latin typeface="Kruti Dev 010" pitchFamily="2" charset="0"/>
              </a:rPr>
              <a:t>					     </a:t>
            </a:r>
            <a:r>
              <a:rPr lang="en-US" sz="2200" b="1" dirty="0" err="1">
                <a:latin typeface="Kruti Dev 010" pitchFamily="2" charset="0"/>
              </a:rPr>
              <a:t>dEI;wVj</a:t>
            </a:r>
            <a:r>
              <a:rPr lang="en-US" sz="2200" b="1" dirty="0">
                <a:latin typeface="Kruti Dev 010" pitchFamily="2" charset="0"/>
              </a:rPr>
              <a:t> lkbal½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887200" cy="6553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latin typeface="Kruti Dev 010" pitchFamily="2" charset="0"/>
              </a:rPr>
              <a:t>27- </a:t>
            </a:r>
            <a:r>
              <a:rPr lang="en-US" b="1" dirty="0" err="1">
                <a:latin typeface="Kruti Dev 010" pitchFamily="2" charset="0"/>
              </a:rPr>
              <a:t>vfrfFk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oDrk</a:t>
            </a:r>
            <a:r>
              <a:rPr lang="en-US" b="1" dirty="0">
                <a:latin typeface="Kruti Dev 010" pitchFamily="2" charset="0"/>
              </a:rPr>
              <a:t> 		%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b="1" dirty="0">
                <a:latin typeface="Kruti Dev 010" pitchFamily="2" charset="0"/>
              </a:rPr>
              <a:t> ^^</a:t>
            </a:r>
            <a:r>
              <a:rPr lang="en-US" b="1" dirty="0" err="1">
                <a:latin typeface="Kruti Dev 010" pitchFamily="2" charset="0"/>
              </a:rPr>
              <a:t>LoLF</a:t>
            </a:r>
            <a:r>
              <a:rPr lang="en-US" b="1" dirty="0">
                <a:latin typeface="Kruti Dev 010" pitchFamily="2" charset="0"/>
              </a:rPr>
              <a:t>; </a:t>
            </a:r>
            <a:r>
              <a:rPr lang="en-US" b="1" dirty="0" err="1">
                <a:latin typeface="Kruti Dev 010" pitchFamily="2" charset="0"/>
              </a:rPr>
              <a:t>Hkkjr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ds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fy</a:t>
            </a:r>
            <a:r>
              <a:rPr lang="en-US" b="1" dirty="0">
                <a:latin typeface="Kruti Dev 010" pitchFamily="2" charset="0"/>
              </a:rPr>
              <a:t>, </a:t>
            </a:r>
            <a:r>
              <a:rPr lang="en-US" b="1" dirty="0" err="1">
                <a:latin typeface="Kruti Dev 010" pitchFamily="2" charset="0"/>
              </a:rPr>
              <a:t>LoLF</a:t>
            </a:r>
            <a:r>
              <a:rPr lang="en-US" b="1" dirty="0">
                <a:latin typeface="Kruti Dev 010" pitchFamily="2" charset="0"/>
              </a:rPr>
              <a:t>; ;</a:t>
            </a:r>
            <a:r>
              <a:rPr lang="en-US" b="1" dirty="0" err="1">
                <a:latin typeface="Kruti Dev 010" pitchFamily="2" charset="0"/>
              </a:rPr>
              <a:t>qok</a:t>
            </a:r>
            <a:r>
              <a:rPr lang="en-US" b="1" dirty="0">
                <a:latin typeface="Kruti Dev 010" pitchFamily="2" charset="0"/>
              </a:rPr>
              <a:t>] 08@12@2016 </a:t>
            </a:r>
            <a:r>
              <a:rPr lang="en-US" b="1" dirty="0" err="1">
                <a:latin typeface="Kruti Dev 010" pitchFamily="2" charset="0"/>
              </a:rPr>
              <a:t>xzke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lksuiqj</a:t>
            </a:r>
            <a:r>
              <a:rPr lang="en-US" b="1" dirty="0">
                <a:latin typeface="Kruti Dev 010" pitchFamily="2" charset="0"/>
              </a:rPr>
              <a:t>] </a:t>
            </a:r>
            <a:r>
              <a:rPr lang="en-US" b="1" dirty="0" err="1">
                <a:latin typeface="Kruti Dev 010" pitchFamily="2" charset="0"/>
              </a:rPr>
              <a:t>rglhy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ikVu</a:t>
            </a:r>
            <a:endParaRPr lang="en-US" b="1" dirty="0">
              <a:latin typeface="Kruti Dev 010" pitchFamily="2" charset="0"/>
            </a:endParaRP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					</a:t>
            </a: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					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>
                <a:latin typeface="Kruti Dev 010" pitchFamily="2" charset="0"/>
              </a:rPr>
              <a:t>^^</a:t>
            </a:r>
            <a:r>
              <a:rPr lang="en-US" b="1" dirty="0" err="1">
                <a:latin typeface="Kruti Dev 010" pitchFamily="2" charset="0"/>
              </a:rPr>
              <a:t>Hkkjr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esa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foeqnzhdj.k</a:t>
            </a:r>
            <a:r>
              <a:rPr lang="en-US" b="1" dirty="0">
                <a:latin typeface="Kruti Dev 010" pitchFamily="2" charset="0"/>
              </a:rPr>
              <a:t>**] 17@01@2017</a:t>
            </a: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 					     </a:t>
            </a:r>
            <a:r>
              <a:rPr lang="en-US" b="1" dirty="0" err="1">
                <a:latin typeface="Kruti Dev 010" pitchFamily="2" charset="0"/>
              </a:rPr>
              <a:t>vk;ZHkV~V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dyk</a:t>
            </a:r>
            <a:r>
              <a:rPr lang="en-US" b="1" dirty="0">
                <a:latin typeface="Kruti Dev 010" pitchFamily="2" charset="0"/>
              </a:rPr>
              <a:t> ,</a:t>
            </a:r>
            <a:r>
              <a:rPr lang="en-US" b="1" dirty="0" err="1">
                <a:latin typeface="Kruti Dev 010" pitchFamily="2" charset="0"/>
              </a:rPr>
              <a:t>oa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foKku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egkfo|ky</a:t>
            </a:r>
            <a:r>
              <a:rPr lang="en-US" b="1" dirty="0">
                <a:latin typeface="Kruti Dev 010" pitchFamily="2" charset="0"/>
              </a:rPr>
              <a:t>; </a:t>
            </a:r>
            <a:r>
              <a:rPr lang="en-US" b="1" dirty="0" err="1">
                <a:latin typeface="Kruti Dev 010" pitchFamily="2" charset="0"/>
              </a:rPr>
              <a:t>dksijk</a:t>
            </a:r>
            <a:r>
              <a:rPr lang="en-US" b="1" dirty="0">
                <a:latin typeface="Kruti Dev 010" pitchFamily="2" charset="0"/>
              </a:rPr>
              <a:t>] </a:t>
            </a:r>
            <a:r>
              <a:rPr lang="en-US" b="1" dirty="0" err="1">
                <a:latin typeface="Kruti Dev 010" pitchFamily="2" charset="0"/>
              </a:rPr>
              <a:t>xfj;kcan</a:t>
            </a:r>
            <a:r>
              <a:rPr lang="en-US" b="1" dirty="0">
                <a:latin typeface="Kruti Dev 010" pitchFamily="2" charset="0"/>
              </a:rPr>
              <a:t>] </a:t>
            </a:r>
            <a:r>
              <a:rPr lang="en-US" b="1" dirty="0" err="1">
                <a:latin typeface="Kruti Dev 010" pitchFamily="2" charset="0"/>
              </a:rPr>
              <a:t>jk;iqj</a:t>
            </a:r>
            <a:endParaRPr lang="en-US" b="1" dirty="0">
              <a:latin typeface="Kruti Dev 010" pitchFamily="2" charset="0"/>
            </a:endParaRP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 					</a:t>
            </a: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 					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b="1" dirty="0">
                <a:latin typeface="Kruti Dev 010" pitchFamily="2" charset="0"/>
              </a:rPr>
              <a:t>^^</a:t>
            </a:r>
            <a:r>
              <a:rPr lang="en-US" b="1" dirty="0" err="1">
                <a:latin typeface="Kruti Dev 010" pitchFamily="2" charset="0"/>
              </a:rPr>
              <a:t>O;fDrRo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fodkl</a:t>
            </a:r>
            <a:r>
              <a:rPr lang="en-US" b="1" dirty="0">
                <a:latin typeface="Kruti Dev 010" pitchFamily="2" charset="0"/>
              </a:rPr>
              <a:t>**] 16@12@2019 “</a:t>
            </a:r>
            <a:r>
              <a:rPr lang="en-US" b="1" dirty="0" err="1">
                <a:latin typeface="Kruti Dev 010" pitchFamily="2" charset="0"/>
              </a:rPr>
              <a:t>kSy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nsoh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egkfo|ky</a:t>
            </a:r>
            <a:r>
              <a:rPr lang="en-US" b="1" dirty="0">
                <a:latin typeface="Kruti Dev 010" pitchFamily="2" charset="0"/>
              </a:rPr>
              <a:t>;</a:t>
            </a: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						</a:t>
            </a: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					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b="1" dirty="0">
                <a:latin typeface="Kruti Dev 010" pitchFamily="2" charset="0"/>
              </a:rPr>
              <a:t> ^^</a:t>
            </a:r>
            <a:r>
              <a:rPr lang="en-US" b="1" dirty="0" err="1">
                <a:latin typeface="Kruti Dev 010" pitchFamily="2" charset="0"/>
              </a:rPr>
              <a:t>Lokeh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foosdkuan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O;fDrRo</a:t>
            </a:r>
            <a:r>
              <a:rPr lang="en-US" b="1" dirty="0">
                <a:latin typeface="Kruti Dev 010" pitchFamily="2" charset="0"/>
              </a:rPr>
              <a:t> o </a:t>
            </a:r>
            <a:r>
              <a:rPr lang="en-US" b="1" dirty="0" err="1">
                <a:latin typeface="Kruti Dev 010" pitchFamily="2" charset="0"/>
              </a:rPr>
              <a:t>d`frRo</a:t>
            </a:r>
            <a:r>
              <a:rPr lang="en-US" b="1" dirty="0">
                <a:latin typeface="Kruti Dev 010" pitchFamily="2" charset="0"/>
              </a:rPr>
              <a:t> 12@01@2018 </a:t>
            </a:r>
            <a:r>
              <a:rPr lang="en-US" b="1" dirty="0" err="1">
                <a:latin typeface="Kruti Dev 010" pitchFamily="2" charset="0"/>
              </a:rPr>
              <a:t>uxj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iapk;r</a:t>
            </a:r>
            <a:r>
              <a:rPr lang="en-US" b="1" dirty="0">
                <a:latin typeface="Kruti Dev 010" pitchFamily="2" charset="0"/>
              </a:rPr>
              <a:t> ] </a:t>
            </a:r>
            <a:r>
              <a:rPr lang="en-US" b="1" dirty="0" err="1">
                <a:latin typeface="Kruti Dev 010" pitchFamily="2" charset="0"/>
              </a:rPr>
              <a:t>ikVu</a:t>
            </a:r>
            <a:endParaRPr lang="en-US" b="1" dirty="0">
              <a:latin typeface="Kruti Dev 010" pitchFamily="2" charset="0"/>
            </a:endParaRP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 					</a:t>
            </a:r>
          </a:p>
          <a:p>
            <a:r>
              <a:rPr lang="en-US" b="1" dirty="0">
                <a:latin typeface="Kruti Dev 010" pitchFamily="2" charset="0"/>
              </a:rPr>
              <a:t>28- “</a:t>
            </a:r>
            <a:r>
              <a:rPr lang="en-US" b="1" dirty="0" err="1">
                <a:latin typeface="Kruti Dev 010" pitchFamily="2" charset="0"/>
              </a:rPr>
              <a:t>kks</a:t>
            </a:r>
            <a:r>
              <a:rPr lang="en-US" b="1" dirty="0">
                <a:latin typeface="Kruti Dev 010" pitchFamily="2" charset="0"/>
              </a:rPr>
              <a:t>/k </a:t>
            </a:r>
            <a:r>
              <a:rPr lang="en-US" b="1" dirty="0" err="1">
                <a:latin typeface="Kruti Dev 010" pitchFamily="2" charset="0"/>
              </a:rPr>
              <a:t>vkys</a:t>
            </a:r>
            <a:r>
              <a:rPr lang="en-US" b="1" dirty="0">
                <a:latin typeface="Kruti Dev 010" pitchFamily="2" charset="0"/>
              </a:rPr>
              <a:t>[k			% “</a:t>
            </a:r>
            <a:r>
              <a:rPr lang="en-US" b="1" dirty="0" err="1">
                <a:latin typeface="Kruti Dev 010" pitchFamily="2" charset="0"/>
              </a:rPr>
              <a:t>kks</a:t>
            </a:r>
            <a:r>
              <a:rPr lang="en-US" b="1" dirty="0">
                <a:latin typeface="Kruti Dev 010" pitchFamily="2" charset="0"/>
              </a:rPr>
              <a:t>/k </a:t>
            </a:r>
            <a:r>
              <a:rPr lang="en-US" b="1" dirty="0" err="1">
                <a:latin typeface="Kruti Dev 010" pitchFamily="2" charset="0"/>
              </a:rPr>
              <a:t>laizs’k.k</a:t>
            </a:r>
            <a:r>
              <a:rPr lang="en-US" b="1" dirty="0">
                <a:latin typeface="Kruti Dev 010" pitchFamily="2" charset="0"/>
              </a:rPr>
              <a:t> 05</a:t>
            </a: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					  </a:t>
            </a:r>
            <a:r>
              <a:rPr lang="en-US" b="1" dirty="0" err="1">
                <a:latin typeface="Kruti Dev 010" pitchFamily="2" charset="0"/>
              </a:rPr>
              <a:t>fo</a:t>
            </a:r>
            <a:r>
              <a:rPr lang="en-US" b="1" dirty="0">
                <a:latin typeface="Kruti Dev 010" pitchFamily="2" charset="0"/>
              </a:rPr>
              <a:t>/kk </a:t>
            </a:r>
            <a:r>
              <a:rPr lang="en-US" b="1" dirty="0" err="1">
                <a:latin typeface="Kruti Dev 010" pitchFamily="2" charset="0"/>
              </a:rPr>
              <a:t>okrkZ</a:t>
            </a:r>
            <a:r>
              <a:rPr lang="en-US" b="1" dirty="0">
                <a:latin typeface="Kruti Dev 010" pitchFamily="2" charset="0"/>
              </a:rPr>
              <a:t> 05</a:t>
            </a: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					  “</a:t>
            </a:r>
            <a:r>
              <a:rPr lang="en-US" b="1" dirty="0" err="1">
                <a:latin typeface="Kruti Dev 010" pitchFamily="2" charset="0"/>
              </a:rPr>
              <a:t>kks</a:t>
            </a:r>
            <a:r>
              <a:rPr lang="en-US" b="1" dirty="0">
                <a:latin typeface="Kruti Dev 010" pitchFamily="2" charset="0"/>
              </a:rPr>
              <a:t>/k </a:t>
            </a:r>
            <a:r>
              <a:rPr lang="en-US" b="1" dirty="0" err="1">
                <a:latin typeface="Kruti Dev 010" pitchFamily="2" charset="0"/>
              </a:rPr>
              <a:t>ladYi</a:t>
            </a:r>
            <a:r>
              <a:rPr lang="en-US" b="1" dirty="0">
                <a:latin typeface="Kruti Dev 010" pitchFamily="2" charset="0"/>
              </a:rPr>
              <a:t> 01</a:t>
            </a: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					  </a:t>
            </a:r>
            <a:r>
              <a:rPr lang="en-US" b="1" dirty="0" err="1">
                <a:latin typeface="Kruti Dev 010" pitchFamily="2" charset="0"/>
              </a:rPr>
              <a:t>fjlpZ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fyad</a:t>
            </a:r>
            <a:r>
              <a:rPr lang="en-US" b="1" dirty="0">
                <a:latin typeface="Kruti Dev 010" pitchFamily="2" charset="0"/>
              </a:rPr>
              <a:t> 01</a:t>
            </a: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  					  ds- </a:t>
            </a:r>
            <a:r>
              <a:rPr lang="en-US" b="1" dirty="0" err="1">
                <a:latin typeface="Kruti Dev 010" pitchFamily="2" charset="0"/>
              </a:rPr>
              <a:t>ch</a:t>
            </a:r>
            <a:r>
              <a:rPr lang="en-US" b="1" dirty="0">
                <a:latin typeface="Kruti Dev 010" pitchFamily="2" charset="0"/>
              </a:rPr>
              <a:t>- ,l- </a:t>
            </a:r>
            <a:r>
              <a:rPr lang="en-US" b="1" dirty="0" err="1">
                <a:latin typeface="Kruti Dev 010" pitchFamily="2" charset="0"/>
              </a:rPr>
              <a:t>izdk”ku</a:t>
            </a:r>
            <a:r>
              <a:rPr lang="en-US" b="1" dirty="0">
                <a:latin typeface="Kruti Dev 010" pitchFamily="2" charset="0"/>
              </a:rPr>
              <a:t> 01</a:t>
            </a:r>
          </a:p>
          <a:p>
            <a:r>
              <a:rPr lang="en-US" b="1" dirty="0">
                <a:latin typeface="Kruti Dev 010" pitchFamily="2" charset="0"/>
              </a:rPr>
              <a:t>29- </a:t>
            </a:r>
            <a:r>
              <a:rPr lang="en-US" b="1" dirty="0" err="1">
                <a:latin typeface="Kruti Dev 010" pitchFamily="2" charset="0"/>
              </a:rPr>
              <a:t>jk’Vªh</a:t>
            </a:r>
            <a:r>
              <a:rPr lang="en-US" b="1" dirty="0">
                <a:latin typeface="Kruti Dev 010" pitchFamily="2" charset="0"/>
              </a:rPr>
              <a:t>; </a:t>
            </a:r>
            <a:r>
              <a:rPr lang="en-US" b="1" dirty="0" err="1">
                <a:latin typeface="Kruti Dev 010" pitchFamily="2" charset="0"/>
              </a:rPr>
              <a:t>lsehukj</a:t>
            </a:r>
            <a:r>
              <a:rPr lang="en-US" b="1" dirty="0">
                <a:latin typeface="Kruti Dev 010" pitchFamily="2" charset="0"/>
              </a:rPr>
              <a:t> dh la[;k	</a:t>
            </a:r>
          </a:p>
          <a:p>
            <a:r>
              <a:rPr lang="en-US" b="1" dirty="0">
                <a:latin typeface="Kruti Dev 010" pitchFamily="2" charset="0"/>
              </a:rPr>
              <a:t>30- </a:t>
            </a:r>
            <a:r>
              <a:rPr lang="en-US" b="1" dirty="0" err="1">
                <a:latin typeface="Kruti Dev 010" pitchFamily="2" charset="0"/>
              </a:rPr>
              <a:t>ckg</a:t>
            </a:r>
            <a:r>
              <a:rPr lang="en-US" b="1" dirty="0">
                <a:latin typeface="Kruti Dev 010" pitchFamily="2" charset="0"/>
              </a:rPr>
              <a:t>~; </a:t>
            </a:r>
            <a:r>
              <a:rPr lang="en-US" b="1" dirty="0" err="1">
                <a:latin typeface="Kruti Dev 010" pitchFamily="2" charset="0"/>
              </a:rPr>
              <a:t>izk;ksfxd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ijh</a:t>
            </a:r>
            <a:r>
              <a:rPr lang="en-US" b="1" dirty="0">
                <a:latin typeface="Kruti Dev 010" pitchFamily="2" charset="0"/>
              </a:rPr>
              <a:t>{</a:t>
            </a:r>
            <a:r>
              <a:rPr lang="en-US" b="1" dirty="0" err="1">
                <a:latin typeface="Kruti Dev 010" pitchFamily="2" charset="0"/>
              </a:rPr>
              <a:t>kd</a:t>
            </a:r>
            <a:r>
              <a:rPr lang="en-US" b="1" dirty="0">
                <a:latin typeface="Kruti Dev 010" pitchFamily="2" charset="0"/>
              </a:rPr>
              <a:t>		 </a:t>
            </a:r>
          </a:p>
          <a:p>
            <a:r>
              <a:rPr lang="en-US" b="1" dirty="0">
                <a:latin typeface="Kruti Dev 010" pitchFamily="2" charset="0"/>
              </a:rPr>
              <a:t>31- </a:t>
            </a:r>
            <a:r>
              <a:rPr lang="en-US" b="1" dirty="0" err="1">
                <a:latin typeface="Kruti Dev 010" pitchFamily="2" charset="0"/>
              </a:rPr>
              <a:t>iz”u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i</a:t>
            </a:r>
            <a:r>
              <a:rPr lang="en-US" b="1" dirty="0">
                <a:latin typeface="Kruti Dev 010" pitchFamily="2" charset="0"/>
              </a:rPr>
              <a:t>= </a:t>
            </a:r>
            <a:r>
              <a:rPr lang="en-US" b="1" dirty="0" err="1">
                <a:latin typeface="Kruti Dev 010" pitchFamily="2" charset="0"/>
              </a:rPr>
              <a:t>fuekZ.k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dk;Z</a:t>
            </a:r>
            <a:r>
              <a:rPr lang="en-US" b="1" dirty="0">
                <a:latin typeface="Kruti Dev 010" pitchFamily="2" charset="0"/>
              </a:rPr>
              <a:t>		%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b="1" dirty="0" err="1">
                <a:latin typeface="Kruti Dev 010" pitchFamily="2" charset="0"/>
              </a:rPr>
              <a:t>dY;k.k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LukrdksRrj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egkfo|ky</a:t>
            </a:r>
            <a:r>
              <a:rPr lang="en-US" b="1" dirty="0">
                <a:latin typeface="Kruti Dev 010" pitchFamily="2" charset="0"/>
              </a:rPr>
              <a:t>;] </a:t>
            </a:r>
            <a:r>
              <a:rPr lang="en-US" b="1" dirty="0" err="1">
                <a:latin typeface="Kruti Dev 010" pitchFamily="2" charset="0"/>
              </a:rPr>
              <a:t>fHkykbZ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uxj</a:t>
            </a:r>
            <a:endParaRPr lang="en-US" b="1" dirty="0">
              <a:latin typeface="Kruti Dev 010" pitchFamily="2" charset="0"/>
            </a:endParaRP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				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b.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ts</a:t>
            </a:r>
            <a:r>
              <a:rPr lang="en-US" b="1" dirty="0">
                <a:latin typeface="Kruti Dev 010" pitchFamily="2" charset="0"/>
              </a:rPr>
              <a:t>- ;</a:t>
            </a:r>
            <a:r>
              <a:rPr lang="en-US" b="1" dirty="0" err="1">
                <a:latin typeface="Kruti Dev 010" pitchFamily="2" charset="0"/>
              </a:rPr>
              <a:t>ksxukUne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NRrhlx</a:t>
            </a:r>
            <a:r>
              <a:rPr lang="en-US" b="1" dirty="0">
                <a:latin typeface="Kruti Dev 010" pitchFamily="2" charset="0"/>
              </a:rPr>
              <a:t>&lt;+ </a:t>
            </a:r>
            <a:r>
              <a:rPr lang="en-US" b="1" dirty="0" err="1">
                <a:latin typeface="Kruti Dev 010" pitchFamily="2" charset="0"/>
              </a:rPr>
              <a:t>egkfo|ky</a:t>
            </a:r>
            <a:r>
              <a:rPr lang="en-US" b="1" dirty="0">
                <a:latin typeface="Kruti Dev 010" pitchFamily="2" charset="0"/>
              </a:rPr>
              <a:t>;] </a:t>
            </a:r>
            <a:r>
              <a:rPr lang="en-US" b="1" dirty="0" err="1">
                <a:latin typeface="Kruti Dev 010" pitchFamily="2" charset="0"/>
              </a:rPr>
              <a:t>jk;iqj</a:t>
            </a:r>
            <a:endParaRPr lang="en-US" b="1" dirty="0">
              <a:latin typeface="Kruti Dev 010" pitchFamily="2" charset="0"/>
            </a:endParaRP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 				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iafMr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jfo”kadj</a:t>
            </a:r>
            <a:r>
              <a:rPr lang="en-US" b="1" dirty="0">
                <a:latin typeface="Kruti Dev 010" pitchFamily="2" charset="0"/>
              </a:rPr>
              <a:t> “</a:t>
            </a:r>
            <a:r>
              <a:rPr lang="en-US" b="1" dirty="0" err="1">
                <a:latin typeface="Kruti Dev 010" pitchFamily="2" charset="0"/>
              </a:rPr>
              <a:t>kqDy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fo”ofo|ky</a:t>
            </a:r>
            <a:r>
              <a:rPr lang="en-US" b="1" dirty="0">
                <a:latin typeface="Kruti Dev 010" pitchFamily="2" charset="0"/>
              </a:rPr>
              <a:t>;] </a:t>
            </a:r>
            <a:r>
              <a:rPr lang="en-US" b="1" dirty="0" err="1">
                <a:latin typeface="Kruti Dev 010" pitchFamily="2" charset="0"/>
              </a:rPr>
              <a:t>jk;iqj</a:t>
            </a:r>
            <a:endParaRPr lang="en-US" b="1" dirty="0">
              <a:latin typeface="Kruti Dev 010" pitchFamily="2" charset="0"/>
            </a:endParaRPr>
          </a:p>
          <a:p>
            <a:r>
              <a:rPr lang="en-US" b="1" dirty="0">
                <a:latin typeface="Kruti Dev 010" pitchFamily="2" charset="0"/>
              </a:rPr>
              <a:t>32- </a:t>
            </a:r>
            <a:r>
              <a:rPr lang="en-US" b="1" dirty="0" err="1">
                <a:latin typeface="Kruti Dev 010" pitchFamily="2" charset="0"/>
              </a:rPr>
              <a:t>izHkkjh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izkpk;Z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izf”k</a:t>
            </a:r>
            <a:r>
              <a:rPr lang="en-US" b="1" dirty="0">
                <a:latin typeface="Kruti Dev 010" pitchFamily="2" charset="0"/>
              </a:rPr>
              <a:t>{</a:t>
            </a:r>
            <a:r>
              <a:rPr lang="en-US" b="1" dirty="0" err="1">
                <a:latin typeface="Kruti Dev 010" pitchFamily="2" charset="0"/>
              </a:rPr>
              <a:t>k.k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dk;Zdze</a:t>
            </a:r>
            <a:r>
              <a:rPr lang="en-US" b="1" dirty="0">
                <a:latin typeface="Kruti Dev 010" pitchFamily="2" charset="0"/>
              </a:rPr>
              <a:t>   % </a:t>
            </a:r>
            <a:r>
              <a:rPr lang="en-US" b="1" dirty="0" err="1">
                <a:latin typeface="Kruti Dev 010" pitchFamily="2" charset="0"/>
              </a:rPr>
              <a:t>ifjp;kRed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izf”k</a:t>
            </a:r>
            <a:r>
              <a:rPr lang="en-US" b="1" dirty="0">
                <a:latin typeface="Kruti Dev 010" pitchFamily="2" charset="0"/>
              </a:rPr>
              <a:t>{</a:t>
            </a:r>
            <a:r>
              <a:rPr lang="en-US" b="1" dirty="0" err="1">
                <a:latin typeface="Kruti Dev 010" pitchFamily="2" charset="0"/>
              </a:rPr>
              <a:t>k.k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dk;Zdze</a:t>
            </a:r>
            <a:endParaRPr lang="en-US" b="1" dirty="0">
              <a:latin typeface="Kruti Dev 010" pitchFamily="2" charset="0"/>
            </a:endParaRP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 </a:t>
            </a: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 </a:t>
            </a:r>
          </a:p>
          <a:p>
            <a:pPr>
              <a:buNone/>
            </a:pPr>
            <a:r>
              <a:rPr lang="en-US" b="1" dirty="0">
                <a:latin typeface="Kruti Dev 010" pitchFamily="2" charset="0"/>
              </a:rPr>
              <a:t> </a:t>
            </a:r>
          </a:p>
          <a:p>
            <a:endParaRPr lang="en-US" b="1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67FC-00F5-4DBB-88E4-2C00896F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FFFF00"/>
                </a:solidFill>
                <a:latin typeface="Kruti Dev 010" pitchFamily="2" charset="0"/>
              </a:rPr>
              <a:t>iathd`r</a:t>
            </a:r>
            <a:r>
              <a:rPr lang="en-US" sz="6600" b="1" dirty="0">
                <a:solidFill>
                  <a:srgbClr val="FFFF00"/>
                </a:solidFill>
                <a:latin typeface="Kruti Dev 010" pitchFamily="2" charset="0"/>
              </a:rPr>
              <a:t> “</a:t>
            </a:r>
            <a:r>
              <a:rPr lang="en-US" sz="6600" b="1" dirty="0" err="1">
                <a:solidFill>
                  <a:srgbClr val="FFFF00"/>
                </a:solidFill>
                <a:latin typeface="Kruti Dev 010" pitchFamily="2" charset="0"/>
              </a:rPr>
              <a:t>kks</a:t>
            </a:r>
            <a:r>
              <a:rPr lang="en-US" sz="6600" b="1" dirty="0">
                <a:solidFill>
                  <a:srgbClr val="FFFF00"/>
                </a:solidFill>
                <a:latin typeface="Kruti Dev 010" pitchFamily="2" charset="0"/>
              </a:rPr>
              <a:t>/k </a:t>
            </a:r>
            <a:r>
              <a:rPr lang="en-US" sz="6600" b="1" dirty="0" err="1">
                <a:solidFill>
                  <a:srgbClr val="FFFF00"/>
                </a:solidFill>
                <a:latin typeface="Kruti Dev 010" pitchFamily="2" charset="0"/>
              </a:rPr>
              <a:t>Nk</a:t>
            </a:r>
            <a:r>
              <a:rPr lang="en-US" sz="6600" b="1" dirty="0">
                <a:solidFill>
                  <a:srgbClr val="FFFF00"/>
                </a:solidFill>
                <a:latin typeface="Kruti Dev 010" pitchFamily="2" charset="0"/>
              </a:rPr>
              <a:t>=k</a:t>
            </a:r>
            <a:endParaRPr lang="en-IN" sz="6600" b="1" dirty="0">
              <a:solidFill>
                <a:srgbClr val="FFFF00"/>
              </a:solidFill>
              <a:latin typeface="Kruti Dev 010" pitchFamily="2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DC96B9A-0560-4536-8404-6A571969B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96536"/>
            <a:ext cx="7772400" cy="5207928"/>
          </a:xfrm>
        </p:spPr>
      </p:pic>
    </p:spTree>
    <p:extLst>
      <p:ext uri="{BB962C8B-B14F-4D97-AF65-F5344CB8AC3E}">
        <p14:creationId xmlns:p14="http://schemas.microsoft.com/office/powerpoint/2010/main" val="1113917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979" y="152401"/>
            <a:ext cx="10972800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lekt”kkL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=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foHkkx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dh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xfrfof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/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k;kW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219200" y="6019800"/>
            <a:ext cx="8746979" cy="533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}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kjk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izLrqrhdj.k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dell\Desktop\M. A. FIRST SEM SEMINAR 2019-20New folder\SEMINAR PIC\IMG-20191101-WA00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5562600" cy="48006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914400"/>
            <a:ext cx="6019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81326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ruti Dev 010" pitchFamily="2" charset="0"/>
              </a:rPr>
              <a:t>vuqdzef.kdk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867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n`f’V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Times New Roman" pitchFamily="18" charset="0"/>
              </a:rPr>
              <a:t>mn~ns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Times New Roman" pitchFamily="18" charset="0"/>
              </a:rPr>
              <a:t>”; </a:t>
            </a:r>
          </a:p>
          <a:p>
            <a:pPr>
              <a:lnSpc>
                <a:spcPct val="120000"/>
              </a:lnSpc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3-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foHkkxh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;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tkudkjh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4-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fof”k’Vhdj.k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,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oa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vuqHko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5-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vkxkeh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iapo’khZ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;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dk;Z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;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kstuk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</a:p>
          <a:p>
            <a:pPr marL="292100" lvl="8" indent="-29210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70000"/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6-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izkoh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.;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lwph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</a:endParaRPr>
          </a:p>
          <a:p>
            <a:pPr marL="292100" lvl="8" indent="-29210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70000"/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7-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ewY;kadu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i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)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fr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cs typeface="Arial" pitchFamily="34" charset="0"/>
            </a:endParaRPr>
          </a:p>
          <a:p>
            <a:pPr marL="292100" lvl="8" indent="-29210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70000"/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8-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izosf”kr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fo|kfFkZ;ksa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 dh la[;k</a:t>
            </a:r>
          </a:p>
          <a:p>
            <a:pPr marL="292100" lvl="8" indent="-29210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70000"/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9-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ijh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{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kkfFkZ;ksa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 dh la[;k</a:t>
            </a:r>
          </a:p>
          <a:p>
            <a:pPr marL="292100" lvl="8" indent="-29210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70000"/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10-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ijh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{kk ifj.kke</a:t>
            </a:r>
          </a:p>
          <a:p>
            <a:pPr marL="292100" lvl="8" indent="-29210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70000"/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11-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ijh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{kk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ifj.kke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fo”ys’k.k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cs typeface="Arial" pitchFamily="34" charset="0"/>
            </a:endParaRPr>
          </a:p>
          <a:p>
            <a:pPr marL="292100" lvl="8" indent="-29210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70000"/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12-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foHkkx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 dh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xfrfof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/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cs typeface="Arial" pitchFamily="34" charset="0"/>
              </a:rPr>
              <a:t>k;kW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cs typeface="Arial" pitchFamily="34" charset="0"/>
            </a:endParaRPr>
          </a:p>
          <a:p>
            <a:pPr marL="292100" lvl="8" indent="-29210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70000"/>
              <a:buNone/>
            </a:pP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Kruti Dev 010" pitchFamily="2" charset="0"/>
            </a:endParaRPr>
          </a:p>
          <a:p>
            <a:pPr>
              <a:buNone/>
            </a:pPr>
            <a:endParaRPr lang="en-US" b="1" dirty="0">
              <a:solidFill>
                <a:srgbClr val="7030A0"/>
              </a:solidFill>
              <a:latin typeface="Kruti Dev 010" pitchFamily="2" charset="0"/>
              <a:cs typeface="Arial" pitchFamily="34" charset="0"/>
            </a:endParaRPr>
          </a:p>
          <a:p>
            <a:pPr>
              <a:buNone/>
            </a:pPr>
            <a:endParaRPr lang="en-US" b="1" dirty="0">
              <a:solidFill>
                <a:srgbClr val="7030A0"/>
              </a:solidFill>
              <a:latin typeface="Kruti Dev 010" pitchFamily="2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28600" y="6400800"/>
            <a:ext cx="11097684" cy="457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vkarfjd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ijh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{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kk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</a:endParaRPr>
          </a:p>
        </p:txBody>
      </p:sp>
      <p:pic>
        <p:nvPicPr>
          <p:cNvPr id="2050" name="Picture 2" descr="C:\Users\dell\Desktop\SOCIOLOGY PHOTO PPT\Department5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03960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979" y="152401"/>
            <a:ext cx="10972800" cy="761999"/>
          </a:xfrm>
        </p:spPr>
        <p:txBody>
          <a:bodyPr>
            <a:normAutofit fontScale="90000"/>
          </a:bodyPr>
          <a:lstStyle/>
          <a:p>
            <a:pPr algn="ctr"/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219200" y="6248400"/>
            <a:ext cx="8746979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,e-,-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esa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vfrfFk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O;k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[;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ku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MkW-,l-,u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- ?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kks’k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}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kjk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</a:endParaRPr>
          </a:p>
        </p:txBody>
      </p:sp>
      <p:pic>
        <p:nvPicPr>
          <p:cNvPr id="3" name="Picture 2" descr="C:\Users\user\Desktop\841b8b78-1286-4668-b8b8-662599e97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5638800" cy="6172200"/>
          </a:xfrm>
          <a:prstGeom prst="rect">
            <a:avLst/>
          </a:prstGeom>
          <a:noFill/>
        </p:spPr>
      </p:pic>
      <p:pic>
        <p:nvPicPr>
          <p:cNvPr id="4" name="Picture 3" descr="C:\Users\user\Desktop\35ee5dd7-6f93-4f26-be8a-516a27332e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0"/>
            <a:ext cx="60198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dell\Desktop\SOCIOLOGY PHOTO PPT\Department5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36" y="228600"/>
            <a:ext cx="5410200" cy="586740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28600" y="6172200"/>
            <a:ext cx="11097684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lkbcj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tkx`fr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dk;Zdze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</a:endParaRPr>
          </a:p>
        </p:txBody>
      </p:sp>
      <p:pic>
        <p:nvPicPr>
          <p:cNvPr id="3077" name="Picture 5" descr="C:\Users\dell\Desktop\SOCIOLOGY PHOTO PPT\Department5_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1000"/>
            <a:ext cx="63246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28600" y="6324600"/>
            <a:ext cx="11097684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“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kS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{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kf.kd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Hkze.k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</a:endParaRPr>
          </a:p>
        </p:txBody>
      </p:sp>
      <p:pic>
        <p:nvPicPr>
          <p:cNvPr id="1026" name="Picture 2" descr="C:\Users\dell\Desktop\SOCIOLOGY PHOTO PPT\Department5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638800" cy="3048000"/>
          </a:xfrm>
          <a:prstGeom prst="rect">
            <a:avLst/>
          </a:prstGeom>
          <a:noFill/>
        </p:spPr>
      </p:pic>
      <p:pic>
        <p:nvPicPr>
          <p:cNvPr id="1027" name="Picture 3" descr="C:\Users\dell\Desktop\SOCIOLOGY PHOTO PPT\Department5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"/>
            <a:ext cx="6172200" cy="2971800"/>
          </a:xfrm>
          <a:prstGeom prst="rect">
            <a:avLst/>
          </a:prstGeom>
          <a:noFill/>
        </p:spPr>
      </p:pic>
      <p:pic>
        <p:nvPicPr>
          <p:cNvPr id="1028" name="Picture 4" descr="C:\Users\dell\Desktop\SOCIOLOGY PHOTO PPT\Department5_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276600"/>
            <a:ext cx="5638800" cy="3048000"/>
          </a:xfrm>
          <a:prstGeom prst="rect">
            <a:avLst/>
          </a:prstGeom>
          <a:noFill/>
        </p:spPr>
      </p:pic>
      <p:pic>
        <p:nvPicPr>
          <p:cNvPr id="1029" name="Picture 5" descr="C:\Users\dell\Desktop\SOCIOLOGY PHOTO PPT\Department5_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200400"/>
            <a:ext cx="61722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28600" y="6172200"/>
            <a:ext cx="11097684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“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kS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{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kf.kd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Hkze.k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</a:endParaRPr>
          </a:p>
        </p:txBody>
      </p:sp>
      <p:pic>
        <p:nvPicPr>
          <p:cNvPr id="8" name="Picture 3" descr="C:\Users\dell\Desktop\M. A. FIRST SEM SEMINAR 2019-20New folder\SHAICHHANIK BHRAMAN  11-11-2019\IMG-20191113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0" cy="5867400"/>
          </a:xfrm>
          <a:prstGeom prst="rect">
            <a:avLst/>
          </a:prstGeom>
          <a:noFill/>
        </p:spPr>
      </p:pic>
      <p:pic>
        <p:nvPicPr>
          <p:cNvPr id="2052" name="Picture 4" descr="C:\Users\dell\Desktop\M. A. FIRST SEM SEMINAR 2019-20New folder\SHAICHHANIK BHRAMAN  11-11-2019\IMG-20191113-WA0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52400"/>
            <a:ext cx="6096000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28600" y="6172200"/>
            <a:ext cx="11097684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vfHkHkkod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cSBd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</a:endParaRPr>
          </a:p>
        </p:txBody>
      </p:sp>
      <p:pic>
        <p:nvPicPr>
          <p:cNvPr id="3074" name="Picture 2" descr="C:\Users\dell\Desktop\M. A. FIRST SEM SEMINAR 2019-20New folder\PARENTS MEETING  07-11-2019\IMG-20191112-WA0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5715000" cy="6096000"/>
          </a:xfrm>
          <a:prstGeom prst="rect">
            <a:avLst/>
          </a:prstGeom>
          <a:noFill/>
        </p:spPr>
      </p:pic>
      <p:pic>
        <p:nvPicPr>
          <p:cNvPr id="3075" name="Picture 3" descr="C:\Users\dell\Desktop\M. A. FIRST SEM SEMINAR 2019-20New folder\PARENTS MEETING  07-11-2019\IMG-20191112-WA0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6248400" cy="61055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3733800"/>
          </a:xfrm>
        </p:spPr>
        <p:txBody>
          <a:bodyPr>
            <a:noAutofit/>
          </a:bodyPr>
          <a:lstStyle/>
          <a:p>
            <a:pPr algn="ctr"/>
            <a:r>
              <a:rPr lang="en-US" sz="23900" b="1" dirty="0">
                <a:solidFill>
                  <a:srgbClr val="FFFF00"/>
                </a:solidFill>
                <a:latin typeface="Kruti Dev 010" pitchFamily="2" charset="0"/>
              </a:rPr>
              <a:t>/</a:t>
            </a:r>
            <a:r>
              <a:rPr lang="en-US" sz="23900" b="1" dirty="0" err="1">
                <a:solidFill>
                  <a:srgbClr val="FFFF00"/>
                </a:solidFill>
                <a:latin typeface="Kruti Dev 010" pitchFamily="2" charset="0"/>
              </a:rPr>
              <a:t>kU;okn</a:t>
            </a:r>
            <a:endParaRPr lang="en-US" sz="23900" b="1" dirty="0">
              <a:solidFill>
                <a:srgbClr val="FFFF00"/>
              </a:solidFill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33600"/>
            <a:ext cx="11430000" cy="449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600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fo|kfFkZ;ksa</a:t>
            </a:r>
            <a:r>
              <a:rPr lang="en-US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esa</a:t>
            </a:r>
            <a:r>
              <a:rPr lang="en-US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uSfrd</a:t>
            </a:r>
            <a:r>
              <a:rPr lang="en-US" dirty="0">
                <a:latin typeface="Kruti Dev 010" pitchFamily="2" charset="0"/>
                <a:cs typeface="Times New Roman"/>
              </a:rPr>
              <a:t> ,oa </a:t>
            </a:r>
            <a:r>
              <a:rPr lang="en-US" dirty="0" err="1">
                <a:latin typeface="Kruti Dev 010" pitchFamily="2" charset="0"/>
                <a:cs typeface="Times New Roman"/>
              </a:rPr>
              <a:t>ewY</a:t>
            </a:r>
            <a:r>
              <a:rPr lang="en-US" dirty="0">
                <a:latin typeface="Kruti Dev 010" pitchFamily="2" charset="0"/>
                <a:cs typeface="Times New Roman"/>
              </a:rPr>
              <a:t>; </a:t>
            </a:r>
            <a:r>
              <a:rPr lang="en-US" dirty="0" err="1">
                <a:latin typeface="Kruti Dev 010" pitchFamily="2" charset="0"/>
                <a:cs typeface="Times New Roman"/>
              </a:rPr>
              <a:t>vk</a:t>
            </a:r>
            <a:r>
              <a:rPr lang="en-US" dirty="0">
                <a:latin typeface="Kruti Dev 010" pitchFamily="2" charset="0"/>
                <a:cs typeface="Times New Roman"/>
              </a:rPr>
              <a:t>/</a:t>
            </a:r>
            <a:r>
              <a:rPr lang="en-US" dirty="0" err="1">
                <a:latin typeface="Kruti Dev 010" pitchFamily="2" charset="0"/>
                <a:cs typeface="Times New Roman"/>
              </a:rPr>
              <a:t>kkfjr</a:t>
            </a:r>
            <a:r>
              <a:rPr lang="en-US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f”k</a:t>
            </a:r>
            <a:r>
              <a:rPr lang="en-US" dirty="0">
                <a:latin typeface="Kruti Dev 010" pitchFamily="2" charset="0"/>
                <a:cs typeface="Times New Roman"/>
              </a:rPr>
              <a:t>{</a:t>
            </a:r>
            <a:r>
              <a:rPr lang="en-US" dirty="0" err="1">
                <a:latin typeface="Kruti Dev 010" pitchFamily="2" charset="0"/>
                <a:cs typeface="Times New Roman"/>
              </a:rPr>
              <a:t>kk</a:t>
            </a:r>
            <a:r>
              <a:rPr lang="en-US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ds</a:t>
            </a:r>
            <a:r>
              <a:rPr lang="en-US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ek</a:t>
            </a:r>
            <a:r>
              <a:rPr lang="en-US" dirty="0">
                <a:latin typeface="Kruti Dev 010" pitchFamily="2" charset="0"/>
                <a:cs typeface="Times New Roman"/>
              </a:rPr>
              <a:t>/;e </a:t>
            </a:r>
            <a:r>
              <a:rPr lang="en-US" dirty="0" err="1">
                <a:latin typeface="Kruti Dev 010" pitchFamily="2" charset="0"/>
                <a:cs typeface="Times New Roman"/>
              </a:rPr>
              <a:t>ls</a:t>
            </a:r>
            <a:r>
              <a:rPr lang="en-US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O;fDRkRo</a:t>
            </a:r>
            <a:r>
              <a:rPr lang="en-US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dk</a:t>
            </a:r>
            <a:r>
              <a:rPr lang="en-US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lokZaxh.k</a:t>
            </a:r>
            <a:r>
              <a:rPr lang="en-US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fodkl</a:t>
            </a:r>
            <a:r>
              <a:rPr lang="en-US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dj</a:t>
            </a:r>
            <a:r>
              <a:rPr lang="en-US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oSf”od</a:t>
            </a:r>
            <a:r>
              <a:rPr lang="en-US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lekt</a:t>
            </a:r>
            <a:r>
              <a:rPr lang="en-US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dks</a:t>
            </a:r>
            <a:r>
              <a:rPr lang="en-US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Js’B</a:t>
            </a:r>
            <a:r>
              <a:rPr lang="en-US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O;fDr</a:t>
            </a:r>
            <a:r>
              <a:rPr lang="en-US" dirty="0">
                <a:latin typeface="Kruti Dev 010" pitchFamily="2" charset="0"/>
                <a:cs typeface="Times New Roman"/>
              </a:rPr>
              <a:t> </a:t>
            </a:r>
            <a:r>
              <a:rPr lang="en-US" dirty="0" err="1">
                <a:latin typeface="Kruti Dev 010" pitchFamily="2" charset="0"/>
                <a:cs typeface="Times New Roman"/>
              </a:rPr>
              <a:t>lkSaiukA</a:t>
            </a:r>
            <a:endParaRPr lang="en-US" sz="3600" dirty="0">
              <a:latin typeface="Kruti Dev 010" pitchFamily="2" charset="0"/>
              <a:cs typeface="Times New Roman"/>
            </a:endParaRPr>
          </a:p>
          <a:p>
            <a:pPr algn="just">
              <a:buNone/>
            </a:pPr>
            <a:r>
              <a:rPr lang="en-US" sz="3600" dirty="0">
                <a:latin typeface="Kruti Dev 010" pitchFamily="2" charset="0"/>
                <a:cs typeface="Times New Roman"/>
              </a:rPr>
              <a:t> </a:t>
            </a:r>
          </a:p>
          <a:p>
            <a:pPr algn="just">
              <a:buNone/>
            </a:pPr>
            <a:r>
              <a:rPr lang="en-US" sz="3600" dirty="0">
                <a:latin typeface="Kruti Dev 010" pitchFamily="2" charset="0"/>
                <a:cs typeface="Times New Roman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confer the society the best person by having developed the multidimensional personality of students through the moral and value based education. </a:t>
            </a:r>
            <a:endParaRPr lang="en-US" sz="3600" dirty="0">
              <a:latin typeface="Kruti Dev 010" pitchFamily="2" charset="0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10972800" cy="1371600"/>
          </a:xfrm>
        </p:spPr>
        <p:txBody>
          <a:bodyPr>
            <a:normAutofit fontScale="90000"/>
          </a:bodyPr>
          <a:lstStyle/>
          <a:p>
            <a:pPr algn="ctr"/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br>
              <a:rPr lang="en-US" spc="-5" dirty="0">
                <a:latin typeface="Impact"/>
                <a:cs typeface="Impact"/>
              </a:rPr>
            </a:br>
            <a:r>
              <a:rPr lang="en-US" spc="-5" dirty="0">
                <a:latin typeface="Impact"/>
                <a:cs typeface="Impact"/>
              </a:rPr>
              <a:t>																                                                                             </a:t>
            </a:r>
            <a:br>
              <a:rPr lang="en-US" sz="4800" spc="-5" dirty="0">
                <a:latin typeface="Impact"/>
                <a:cs typeface="Impact"/>
              </a:rPr>
            </a:b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                                                                                       </a:t>
            </a:r>
            <a:br>
              <a:rPr lang="en-US" sz="4800" dirty="0">
                <a:latin typeface="Times New Roman"/>
                <a:cs typeface="Times New Roman"/>
              </a:rPr>
            </a:br>
            <a:r>
              <a:rPr lang="en-US" sz="4800" b="1" spc="-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Kruti Dev 010" pitchFamily="2" charset="0"/>
                <a:cs typeface="Times New Roman"/>
              </a:rPr>
              <a:t>n`f’V</a:t>
            </a:r>
            <a:r>
              <a:rPr lang="en-US" sz="4800" b="1" dirty="0">
                <a:solidFill>
                  <a:srgbClr val="FFFFFF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Vision)</a:t>
            </a:r>
            <a:endParaRPr lang="en-US" dirty="0"/>
          </a:p>
        </p:txBody>
      </p:sp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3168" y="152400"/>
            <a:ext cx="103632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400" spc="-340" dirty="0" err="1">
                <a:solidFill>
                  <a:srgbClr val="FFFF00"/>
                </a:solidFill>
                <a:latin typeface="Kruti Dev 010" pitchFamily="2" charset="0"/>
                <a:cs typeface="Times New Roman"/>
              </a:rPr>
              <a:t>mn~ns</a:t>
            </a:r>
            <a:r>
              <a:rPr lang="en-US" sz="5400" spc="-340" dirty="0">
                <a:solidFill>
                  <a:srgbClr val="FFFF00"/>
                </a:solidFill>
                <a:latin typeface="Kruti Dev 010" pitchFamily="2" charset="0"/>
                <a:cs typeface="Times New Roman"/>
              </a:rPr>
              <a:t>”; </a:t>
            </a:r>
            <a:r>
              <a:rPr lang="en-US" sz="4400" dirty="0">
                <a:solidFill>
                  <a:srgbClr val="FFFF00"/>
                </a:solidFill>
                <a:latin typeface="Times New Roman"/>
                <a:cs typeface="Times New Roman"/>
              </a:rPr>
              <a:t>(Mission)</a:t>
            </a:r>
            <a:r>
              <a:rPr lang="en-US" sz="54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sz="540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11811000" cy="5562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err="1">
                <a:latin typeface="Kruti Dev 010" pitchFamily="2" charset="0"/>
              </a:rPr>
              <a:t>fo|kfFkZ;ksa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O;fDr</a:t>
            </a:r>
            <a:r>
              <a:rPr lang="en-US" sz="2400" dirty="0">
                <a:latin typeface="Kruti Dev 010" pitchFamily="2" charset="0"/>
              </a:rPr>
              <a:t> ,oa </a:t>
            </a:r>
            <a:r>
              <a:rPr lang="en-US" sz="2400" dirty="0" err="1">
                <a:latin typeface="Kruti Dev 010" pitchFamily="2" charset="0"/>
              </a:rPr>
              <a:t>lekt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vUr%laca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kksa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izxk</a:t>
            </a:r>
            <a:r>
              <a:rPr lang="en-US" sz="2400" dirty="0">
                <a:latin typeface="Kruti Dev 010" pitchFamily="2" charset="0"/>
              </a:rPr>
              <a:t>&lt;+</a:t>
            </a:r>
            <a:r>
              <a:rPr lang="en-US" sz="2400" dirty="0" err="1">
                <a:latin typeface="Kruti Dev 010" pitchFamily="2" charset="0"/>
              </a:rPr>
              <a:t>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egRo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crykukA</a:t>
            </a:r>
            <a:endParaRPr lang="en-US" sz="2400" dirty="0">
              <a:latin typeface="Kruti Dev 01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lekftd</a:t>
            </a:r>
            <a:r>
              <a:rPr lang="en-US" sz="2400" dirty="0">
                <a:latin typeface="Kruti Dev 010" pitchFamily="2" charset="0"/>
              </a:rPr>
              <a:t> ?</a:t>
            </a:r>
            <a:r>
              <a:rPr lang="en-US" sz="2400" dirty="0" err="1">
                <a:latin typeface="Kruti Dev 010" pitchFamily="2" charset="0"/>
              </a:rPr>
              <a:t>kVukvksa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ifjisz</a:t>
            </a:r>
            <a:r>
              <a:rPr lang="en-US" sz="2400" dirty="0">
                <a:latin typeface="Kruti Dev 010" pitchFamily="2" charset="0"/>
              </a:rPr>
              <a:t>{;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fo|kfFkZ;ksa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voyksdukFkZ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n`f’V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fodflr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djukA</a:t>
            </a:r>
            <a:endParaRPr lang="en-US" sz="2400" dirty="0">
              <a:latin typeface="Kruti Dev 01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oSKkfud</a:t>
            </a:r>
            <a:r>
              <a:rPr lang="en-US" sz="2400" dirty="0">
                <a:latin typeface="Kruti Dev 010" pitchFamily="2" charset="0"/>
              </a:rPr>
              <a:t> vf/</a:t>
            </a:r>
            <a:r>
              <a:rPr lang="en-US" sz="2400" dirty="0" err="1">
                <a:latin typeface="Kruti Dev 010" pitchFamily="2" charset="0"/>
              </a:rPr>
              <a:t>kxe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iz.kkyh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</a:t>
            </a:r>
            <a:r>
              <a:rPr lang="en-US" sz="2400" dirty="0">
                <a:latin typeface="Kruti Dev 010" pitchFamily="2" charset="0"/>
              </a:rPr>
              <a:t>/;e </a:t>
            </a:r>
            <a:r>
              <a:rPr lang="en-US" sz="2400" dirty="0" err="1">
                <a:latin typeface="Kruti Dev 010" pitchFamily="2" charset="0"/>
              </a:rPr>
              <a:t>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fo|kfFkZ;ksa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lkekftd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leL;kvksa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lanHkZ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                                              </a:t>
            </a:r>
            <a:r>
              <a:rPr lang="en-US" sz="2400" dirty="0" err="1">
                <a:latin typeface="Kruti Dev 010" pitchFamily="2" charset="0"/>
              </a:rPr>
              <a:t>vuqla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kku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gsrq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izksRlkfgr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djukA</a:t>
            </a:r>
            <a:endParaRPr lang="en-US" sz="2400" dirty="0">
              <a:latin typeface="Kruti Dev 01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Hkkjrh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laLd`fr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ijEijkxr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ekU;rkvksa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ifjfpr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djokrs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gq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fo|kfFkZ;ksa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lkekftd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ewY;ksa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izfr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vkLFkk</a:t>
            </a:r>
            <a:r>
              <a:rPr lang="en-US" sz="2400" dirty="0">
                <a:latin typeface="Kruti Dev 010" pitchFamily="2" charset="0"/>
              </a:rPr>
              <a:t> j[</a:t>
            </a:r>
            <a:r>
              <a:rPr lang="en-US" sz="2400" dirty="0" err="1">
                <a:latin typeface="Kruti Dev 010" pitchFamily="2" charset="0"/>
              </a:rPr>
              <a:t>kus</a:t>
            </a:r>
            <a:r>
              <a:rPr lang="en-US" sz="2400" dirty="0">
                <a:latin typeface="Kruti Dev 010" pitchFamily="2" charset="0"/>
              </a:rPr>
              <a:t> ,</a:t>
            </a:r>
            <a:r>
              <a:rPr lang="en-US" sz="2400" dirty="0" err="1">
                <a:latin typeface="Kruti Dev 010" pitchFamily="2" charset="0"/>
              </a:rPr>
              <a:t>oa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mudh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Lo;a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lkekftd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igpku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izfrf’Br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gsrq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mUgsa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izsfjr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djukA</a:t>
            </a:r>
            <a:endParaRPr lang="en-US" sz="2400" dirty="0">
              <a:latin typeface="Kruti Dev 01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tell students the significance of the solidarity of inter-relation between an individual and the society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develop the observational view in students in view of social happenings.   	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motivate students for doing research on social problems through the scientific learning  methods.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motivate students to have trust for social values and establish their own social identity by introducing the traditional beliefs of Indian culture to them.</a:t>
            </a:r>
          </a:p>
          <a:p>
            <a:pPr algn="l">
              <a:buFont typeface="Wingdings" pitchFamily="2" charset="2"/>
              <a:buChar char="v"/>
            </a:pPr>
            <a:endParaRPr lang="en-US" sz="3000" dirty="0">
              <a:latin typeface="Kruti Dev 010" pitchFamily="2" charset="0"/>
            </a:endParaRPr>
          </a:p>
          <a:p>
            <a:pPr algn="just">
              <a:buFont typeface="Arial" charset="0"/>
              <a:buChar char="•"/>
            </a:pPr>
            <a:endParaRPr lang="en-US" sz="3000" dirty="0"/>
          </a:p>
        </p:txBody>
      </p:sp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43" y="457200"/>
            <a:ext cx="11535508" cy="6095999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>
              <a:buNone/>
            </a:pPr>
            <a:r>
              <a:rPr lang="en-US" sz="2800" b="1" dirty="0" err="1">
                <a:solidFill>
                  <a:srgbClr val="7030A0"/>
                </a:solidFill>
                <a:latin typeface="Kruti Dev 010" pitchFamily="2" charset="0"/>
                <a:cs typeface="Arial" pitchFamily="34" charset="0"/>
              </a:rPr>
              <a:t>foHkkxh</a:t>
            </a:r>
            <a:r>
              <a:rPr lang="en-US" sz="2800" b="1" dirty="0">
                <a:solidFill>
                  <a:srgbClr val="7030A0"/>
                </a:solidFill>
                <a:latin typeface="Kruti Dev 010" pitchFamily="2" charset="0"/>
                <a:cs typeface="Arial" pitchFamily="34" charset="0"/>
              </a:rPr>
              <a:t>; </a:t>
            </a:r>
            <a:r>
              <a:rPr lang="en-US" sz="2800" b="1" dirty="0" err="1">
                <a:solidFill>
                  <a:srgbClr val="7030A0"/>
                </a:solidFill>
                <a:latin typeface="Kruti Dev 010" pitchFamily="2" charset="0"/>
                <a:cs typeface="Arial" pitchFamily="34" charset="0"/>
              </a:rPr>
              <a:t>tkudkjh</a:t>
            </a:r>
            <a:endParaRPr lang="en-US" sz="2800" b="1" dirty="0">
              <a:solidFill>
                <a:srgbClr val="7030A0"/>
              </a:solidFill>
              <a:latin typeface="Kruti Dev 010" pitchFamily="2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b="1" dirty="0" err="1">
                <a:solidFill>
                  <a:srgbClr val="7030A0"/>
                </a:solidFill>
                <a:latin typeface="Kruti Dev 010" pitchFamily="2" charset="0"/>
                <a:cs typeface="Arial" pitchFamily="34" charset="0"/>
              </a:rPr>
              <a:t>lekt”kkL</a:t>
            </a:r>
            <a:r>
              <a:rPr lang="en-US" sz="2800" b="1" dirty="0">
                <a:solidFill>
                  <a:srgbClr val="7030A0"/>
                </a:solidFill>
                <a:latin typeface="Kruti Dev 010" pitchFamily="2" charset="0"/>
                <a:cs typeface="Arial" pitchFamily="34" charset="0"/>
              </a:rPr>
              <a:t>=</a:t>
            </a:r>
          </a:p>
          <a:p>
            <a:pPr algn="just">
              <a:buNone/>
            </a:pPr>
            <a:r>
              <a:rPr lang="en-US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kkldh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;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pUnwyky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pUnzkdj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dyk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,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oa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foKku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egkfo|ky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;]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ikVu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dh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LFkkiuk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o’kZ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 16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vxLr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1989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esa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gqbZA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blh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o’kZ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ls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bl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egkfo|ky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;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esa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Lukrd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Lrj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ij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lekt”kkL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=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fo’k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;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izkjaHk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fd;k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x;kA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bl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vapy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ds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yxHkx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80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izfr”kr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fo|kFkhZ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lekt”kkL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=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fo’k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;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dk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p;u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dj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Lukrd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fMxzh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izkIr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djrs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gSaA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  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LukrdksRrj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Lrj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ij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lekt”kkL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=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fo’k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; l= 1997&amp;98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ls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izkjaHk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fd;k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x;kA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orZeku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esa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fo-fo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- }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kjk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vuqeksfnr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leLr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20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lhVksa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ij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fo|kFkhZ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izosf”kr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gSaA</a:t>
            </a:r>
            <a:r>
              <a:rPr lang="en-US" sz="24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n-US" sz="2400" b="1" u="sng" dirty="0" err="1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Lohd`r</a:t>
            </a:r>
            <a:r>
              <a:rPr lang="en-US" sz="2400" b="1" u="sng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 in</a:t>
            </a:r>
          </a:p>
          <a:p>
            <a:pPr algn="just">
              <a:buNone/>
            </a:pPr>
            <a:endParaRPr lang="en-US" sz="2400" b="1" dirty="0">
              <a:solidFill>
                <a:srgbClr val="002060"/>
              </a:solidFill>
              <a:latin typeface="Kruti Dev 010" pitchFamily="2" charset="0"/>
              <a:cs typeface="Arial" pitchFamily="34" charset="0"/>
            </a:endParaRPr>
          </a:p>
          <a:p>
            <a:pPr algn="just">
              <a:buNone/>
            </a:pPr>
            <a:endParaRPr lang="en-US" sz="2400" b="1" dirty="0">
              <a:solidFill>
                <a:srgbClr val="002060"/>
              </a:solidFill>
              <a:latin typeface="Kruti Dev 010" pitchFamily="2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000" b="1" dirty="0">
                <a:solidFill>
                  <a:srgbClr val="002060"/>
                </a:solidFill>
                <a:latin typeface="Kruti Dev 010" pitchFamily="2" charset="0"/>
                <a:cs typeface="Arial" pitchFamily="34" charset="0"/>
              </a:rPr>
              <a:t> 			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000" b="1" dirty="0">
              <a:solidFill>
                <a:srgbClr val="FF0000"/>
              </a:solidFill>
              <a:latin typeface="Kruti Dev 010" pitchFamily="2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000" b="1" dirty="0">
                <a:solidFill>
                  <a:srgbClr val="FF0000"/>
                </a:solidFill>
                <a:latin typeface="Kruti Dev 010" pitchFamily="2" charset="0"/>
                <a:cs typeface="Arial" pitchFamily="34" charset="0"/>
              </a:rPr>
              <a:t>		</a:t>
            </a:r>
            <a:endParaRPr lang="en-US" b="1" dirty="0">
              <a:solidFill>
                <a:srgbClr val="FF0000"/>
              </a:solidFill>
              <a:latin typeface="Kruti Dev 010" pitchFamily="2" charset="0"/>
              <a:cs typeface="Arial" pitchFamily="34" charset="0"/>
            </a:endParaRPr>
          </a:p>
          <a:p>
            <a:pPr algn="just">
              <a:buNone/>
            </a:pPr>
            <a:endParaRPr lang="en-US" sz="1050" b="1" dirty="0">
              <a:solidFill>
                <a:srgbClr val="FF0000"/>
              </a:solidFill>
              <a:latin typeface="Kruti Dev 010" pitchFamily="2" charset="0"/>
              <a:cs typeface="Arial" pitchFamily="34" charset="0"/>
            </a:endParaRPr>
          </a:p>
          <a:p>
            <a:pPr algn="just">
              <a:buNone/>
            </a:pPr>
            <a:endParaRPr lang="en-US" sz="1050" b="1" dirty="0">
              <a:solidFill>
                <a:srgbClr val="FF0000"/>
              </a:solidFill>
              <a:latin typeface="Kruti Dev 010" pitchFamily="2" charset="0"/>
              <a:cs typeface="Arial" pitchFamily="34" charset="0"/>
            </a:endParaRPr>
          </a:p>
          <a:p>
            <a:pPr algn="just">
              <a:buNone/>
            </a:pPr>
            <a:endParaRPr lang="en-US" sz="1050" b="1" dirty="0">
              <a:solidFill>
                <a:srgbClr val="7030A0"/>
              </a:solidFill>
              <a:latin typeface="Kruti Dev 010" pitchFamily="2" charset="0"/>
              <a:cs typeface="Arial" pitchFamily="34" charset="0"/>
            </a:endParaRPr>
          </a:p>
          <a:p>
            <a:pPr algn="ctr">
              <a:buNone/>
            </a:pPr>
            <a:endParaRPr lang="en-US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000" y="3886200"/>
          <a:ext cx="8127999" cy="1457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Lohd`r</a:t>
                      </a:r>
                      <a:endParaRPr lang="en-US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Hkjs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x;s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in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izk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/;kid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lgk;d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izk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/;kid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Kruti Dev 010" pitchFamily="2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1000" y="5105400"/>
            <a:ext cx="3657600" cy="914400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Kruti Dev 010" pitchFamily="2" charset="0"/>
              </a:rPr>
            </a:br>
            <a:endParaRPr lang="en-US" dirty="0">
              <a:latin typeface="Kruti Dev 010" pitchFamily="2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04800" y="5943600"/>
            <a:ext cx="11125200" cy="91440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0000"/>
                </a:solidFill>
                <a:latin typeface="Kruti Dev 010" pitchFamily="2" charset="0"/>
              </a:rPr>
              <a:t>     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       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izHkkjh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izkpk;Z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                           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MkW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iq’ik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feat                            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Jherh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izHkk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oekZ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</a:endParaRP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    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MkW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- “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kksHkk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JhokLro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                        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lgk;d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izk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/;kid                          t-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Hkk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-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lgk;d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izk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</a:rPr>
              <a:t>/;kid  </a:t>
            </a: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38302862"/>
              </p:ext>
            </p:extLst>
          </p:nvPr>
        </p:nvGraphicFramePr>
        <p:xfrm>
          <a:off x="660400" y="152400"/>
          <a:ext cx="11531600" cy="2628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9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4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7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Kruti Dev 010" pitchFamily="2" charset="0"/>
                        </a:rPr>
                        <a:t>dz</a:t>
                      </a:r>
                      <a:r>
                        <a:rPr lang="en-US" sz="2400" b="1" dirty="0">
                          <a:latin typeface="Kruti Dev 010" pitchFamily="2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Kruti Dev 010" pitchFamily="2" charset="0"/>
                        </a:rPr>
                        <a:t>uke</a:t>
                      </a:r>
                      <a:r>
                        <a:rPr lang="en-US" sz="2400" b="1" dirty="0">
                          <a:latin typeface="Kruti Dev 01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ruti Dev 010" pitchFamily="2" charset="0"/>
                        </a:rPr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ruti Dev 010" pitchFamily="2" charset="0"/>
                        </a:rPr>
                        <a:t>“</a:t>
                      </a:r>
                      <a:r>
                        <a:rPr lang="en-US" sz="2400" b="1" dirty="0" err="1">
                          <a:latin typeface="Kruti Dev 010" pitchFamily="2" charset="0"/>
                        </a:rPr>
                        <a:t>kS</a:t>
                      </a:r>
                      <a:r>
                        <a:rPr lang="en-US" sz="2400" b="1" dirty="0">
                          <a:latin typeface="Kruti Dev 010" pitchFamily="2" charset="0"/>
                        </a:rPr>
                        <a:t>{</a:t>
                      </a:r>
                      <a:r>
                        <a:rPr lang="en-US" sz="2400" b="1" dirty="0" err="1">
                          <a:latin typeface="Kruti Dev 010" pitchFamily="2" charset="0"/>
                        </a:rPr>
                        <a:t>kf.kd</a:t>
                      </a:r>
                      <a:r>
                        <a:rPr lang="en-US" sz="2400" b="1" baseline="0" dirty="0">
                          <a:latin typeface="Kruti Dev 010" pitchFamily="2" charset="0"/>
                        </a:rPr>
                        <a:t> ;</a:t>
                      </a:r>
                      <a:r>
                        <a:rPr lang="en-US" sz="2400" b="1" baseline="0" dirty="0" err="1">
                          <a:latin typeface="Kruti Dev 010" pitchFamily="2" charset="0"/>
                        </a:rPr>
                        <a:t>ksX;rk</a:t>
                      </a:r>
                      <a:endParaRPr lang="en-US" sz="2400" b="1" dirty="0"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Kruti Dev 010" pitchFamily="2" charset="0"/>
                        </a:rPr>
                        <a:t>izHkkj</a:t>
                      </a:r>
                      <a:endParaRPr lang="en-US" sz="2400" b="1" dirty="0"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Kruti Dev 01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Kruti Dev 010" pitchFamily="2" charset="0"/>
                        </a:rPr>
                        <a:t>MkW</a:t>
                      </a:r>
                      <a:r>
                        <a:rPr lang="en-US" sz="1800" b="1" dirty="0">
                          <a:latin typeface="Kruti Dev 010" pitchFamily="2" charset="0"/>
                        </a:rPr>
                        <a:t>-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“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kksHkk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JhokLro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¼foHkkxk/;{k½</a:t>
                      </a:r>
                      <a:endParaRPr lang="en-US" sz="1800" b="1" dirty="0"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Kruti Dev 010" pitchFamily="2" charset="0"/>
                        </a:rPr>
                        <a:t>izk</a:t>
                      </a:r>
                      <a:r>
                        <a:rPr lang="en-US" sz="1800" b="1" dirty="0">
                          <a:latin typeface="Kruti Dev 010" pitchFamily="2" charset="0"/>
                        </a:rPr>
                        <a:t>/;kid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Kruti Dev 010" pitchFamily="2" charset="0"/>
                          <a:cs typeface="Times New Roman" pitchFamily="18" charset="0"/>
                        </a:rPr>
                        <a:t>,e-,-]</a:t>
                      </a:r>
                      <a:r>
                        <a:rPr lang="en-US" sz="1800" b="1" baseline="0" dirty="0">
                          <a:latin typeface="Kruti Dev 01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Kruti Dev 010" pitchFamily="2" charset="0"/>
                          <a:cs typeface="Times New Roman" pitchFamily="18" charset="0"/>
                        </a:rPr>
                        <a:t>ih</a:t>
                      </a:r>
                      <a:r>
                        <a:rPr lang="en-US" sz="1800" b="1" baseline="0" dirty="0">
                          <a:latin typeface="Kruti Dev 010" pitchFamily="2" charset="0"/>
                          <a:cs typeface="Times New Roman" pitchFamily="18" charset="0"/>
                        </a:rPr>
                        <a:t> ,</a:t>
                      </a:r>
                      <a:r>
                        <a:rPr lang="en-US" sz="1800" b="1" baseline="0" dirty="0" err="1">
                          <a:latin typeface="Kruti Dev 010" pitchFamily="2" charset="0"/>
                          <a:cs typeface="Times New Roman" pitchFamily="18" charset="0"/>
                        </a:rPr>
                        <a:t>p&amp;Mh</a:t>
                      </a:r>
                      <a:r>
                        <a:rPr lang="en-US" sz="1800" b="1" baseline="0" dirty="0">
                          <a:latin typeface="Kruti Dev 010" pitchFamily="2" charset="0"/>
                          <a:cs typeface="Times New Roman" pitchFamily="18" charset="0"/>
                        </a:rPr>
                        <a:t>-</a:t>
                      </a:r>
                      <a:endParaRPr lang="en-US" sz="1800" b="1" dirty="0">
                        <a:latin typeface="Kruti Dev 010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Kruti Dev 010" pitchFamily="2" charset="0"/>
                        </a:rPr>
                        <a:t>izHkkjh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izkpk;Z</a:t>
                      </a:r>
                      <a:endParaRPr lang="en-US" sz="1800" b="1" dirty="0"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Kruti Dev 01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Kruti Dev 010" pitchFamily="2" charset="0"/>
                        </a:rPr>
                        <a:t>MkW</a:t>
                      </a:r>
                      <a:r>
                        <a:rPr lang="en-US" sz="1800" b="1" dirty="0">
                          <a:latin typeface="Kruti Dev 010" pitchFamily="2" charset="0"/>
                        </a:rPr>
                        <a:t>- </a:t>
                      </a:r>
                      <a:r>
                        <a:rPr lang="en-US" sz="1800" b="1" dirty="0" err="1">
                          <a:latin typeface="Kruti Dev 010" pitchFamily="2" charset="0"/>
                        </a:rPr>
                        <a:t>iq’ik</a:t>
                      </a:r>
                      <a:r>
                        <a:rPr lang="en-US" sz="1800" b="1" dirty="0">
                          <a:latin typeface="Kruti Dev 010" pitchFamily="2" charset="0"/>
                        </a:rPr>
                        <a:t> feat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Kruti Dev 010" pitchFamily="2" charset="0"/>
                        </a:rPr>
                        <a:t>lgk;d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izk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/;kid</a:t>
                      </a:r>
                      <a:endParaRPr lang="en-US" sz="1800" b="1" dirty="0"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Kruti Dev 010" pitchFamily="2" charset="0"/>
                          <a:cs typeface="Times New Roman" pitchFamily="18" charset="0"/>
                        </a:rPr>
                        <a:t>,e-,-]</a:t>
                      </a:r>
                      <a:r>
                        <a:rPr lang="en-US" sz="1800" b="1" baseline="0" dirty="0">
                          <a:latin typeface="Kruti Dev 01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Kruti Dev 010" pitchFamily="2" charset="0"/>
                          <a:cs typeface="Times New Roman" pitchFamily="18" charset="0"/>
                        </a:rPr>
                        <a:t>ih</a:t>
                      </a:r>
                      <a:r>
                        <a:rPr lang="en-US" sz="1800" b="1" baseline="0" dirty="0">
                          <a:latin typeface="Kruti Dev 010" pitchFamily="2" charset="0"/>
                          <a:cs typeface="Times New Roman" pitchFamily="18" charset="0"/>
                        </a:rPr>
                        <a:t> ,</a:t>
                      </a:r>
                      <a:r>
                        <a:rPr lang="en-US" sz="1800" b="1" baseline="0" dirty="0" err="1">
                          <a:latin typeface="Kruti Dev 010" pitchFamily="2" charset="0"/>
                          <a:cs typeface="Times New Roman" pitchFamily="18" charset="0"/>
                        </a:rPr>
                        <a:t>p&amp;Mh</a:t>
                      </a:r>
                      <a:r>
                        <a:rPr lang="en-US" sz="1800" b="1" baseline="0" dirty="0">
                          <a:latin typeface="Kruti Dev 010" pitchFamily="2" charset="0"/>
                          <a:cs typeface="Times New Roman" pitchFamily="18" charset="0"/>
                        </a:rPr>
                        <a:t>-</a:t>
                      </a:r>
                      <a:endParaRPr lang="en-US" sz="1800" b="1" dirty="0">
                        <a:latin typeface="Kruti Dev 010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Kruti Dev 010" pitchFamily="2" charset="0"/>
                        </a:rPr>
                        <a:t>dk;Zdze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vf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/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kdkjh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</a:t>
                      </a:r>
                      <a:r>
                        <a:rPr lang="en-US" sz="1800" b="1" dirty="0" err="1">
                          <a:latin typeface="Kruti Dev 010" pitchFamily="2" charset="0"/>
                        </a:rPr>
                        <a:t>jk-ls</a:t>
                      </a:r>
                      <a:r>
                        <a:rPr lang="en-US" sz="1800" b="1" dirty="0">
                          <a:latin typeface="Kruti Dev 010" pitchFamily="2" charset="0"/>
                        </a:rPr>
                        <a:t>-;</a:t>
                      </a:r>
                      <a:r>
                        <a:rPr lang="en-US" sz="1800" b="1" dirty="0" err="1">
                          <a:latin typeface="Kruti Dev 010" pitchFamily="2" charset="0"/>
                        </a:rPr>
                        <a:t>ks</a:t>
                      </a:r>
                      <a:r>
                        <a:rPr lang="en-US" sz="1800" b="1" dirty="0">
                          <a:latin typeface="Kruti Dev 010" pitchFamily="2" charset="0"/>
                        </a:rPr>
                        <a:t>-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bdkbZ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&amp;02]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lnL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;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lkaLd`frd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,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oa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;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qok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mRlo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lfefr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]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izHkkjh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jk-ls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-;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ks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-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mn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~;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ku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]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lnL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;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HkwriwoZ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Nk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=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lfefr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]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lnL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;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ijh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{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kk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>
                          <a:latin typeface="Kruti Dev 010" pitchFamily="2" charset="0"/>
                        </a:rPr>
                        <a:t>lfefr</a:t>
                      </a:r>
                      <a:endParaRPr lang="en-US" sz="1800" b="1" dirty="0"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Kruti Dev 010" pitchFamily="2" charset="0"/>
                        </a:rPr>
                        <a:t>3-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Kruti Dev 010" pitchFamily="2" charset="0"/>
                        </a:rPr>
                        <a:t>Jherh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izHkk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oekZ</a:t>
                      </a:r>
                      <a:endParaRPr lang="en-US" sz="1800" b="1" dirty="0"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Kruti Dev 010" pitchFamily="2" charset="0"/>
                        </a:rPr>
                        <a:t>t-</a:t>
                      </a:r>
                      <a:r>
                        <a:rPr lang="en-US" sz="1800" b="1" dirty="0" err="1">
                          <a:latin typeface="Kruti Dev 010" pitchFamily="2" charset="0"/>
                        </a:rPr>
                        <a:t>Hkk</a:t>
                      </a:r>
                      <a:r>
                        <a:rPr lang="en-US" sz="1800" b="1" dirty="0">
                          <a:latin typeface="Kruti Dev 010" pitchFamily="2" charset="0"/>
                        </a:rPr>
                        <a:t>- </a:t>
                      </a:r>
                      <a:r>
                        <a:rPr lang="en-US" sz="1800" b="1" dirty="0" err="1">
                          <a:latin typeface="Kruti Dev 010" pitchFamily="2" charset="0"/>
                        </a:rPr>
                        <a:t>lgk</a:t>
                      </a:r>
                      <a:r>
                        <a:rPr lang="en-US" sz="1800" b="1" dirty="0">
                          <a:latin typeface="Kruti Dev 010" pitchFamily="2" charset="0"/>
                        </a:rPr>
                        <a:t>-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Kruti Dev 010" pitchFamily="2" charset="0"/>
                        </a:rPr>
                        <a:t>izk</a:t>
                      </a:r>
                      <a:r>
                        <a:rPr lang="en-US" sz="1800" b="1" baseline="0" dirty="0">
                          <a:latin typeface="Kruti Dev 010" pitchFamily="2" charset="0"/>
                        </a:rPr>
                        <a:t>/;kid</a:t>
                      </a:r>
                      <a:endParaRPr lang="en-US" sz="1800" b="1" dirty="0">
                        <a:latin typeface="Kruti Dev 01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Kruti Dev 010" pitchFamily="2" charset="0"/>
                          <a:cs typeface="Times New Roman" pitchFamily="18" charset="0"/>
                        </a:rPr>
                        <a:t>,e-,-] ,e- </a:t>
                      </a:r>
                      <a:r>
                        <a:rPr lang="en-US" sz="1800" b="1" dirty="0" err="1">
                          <a:latin typeface="Kruti Dev 010" pitchFamily="2" charset="0"/>
                          <a:cs typeface="Times New Roman" pitchFamily="18" charset="0"/>
                        </a:rPr>
                        <a:t>fQy</a:t>
                      </a:r>
                      <a:r>
                        <a:rPr lang="en-US" sz="1800" b="1" dirty="0">
                          <a:latin typeface="Kruti Dev 010" pitchFamily="2" charset="0"/>
                          <a:cs typeface="Times New Roman" pitchFamily="18" charset="0"/>
                        </a:rPr>
                        <a:t> ]</a:t>
                      </a:r>
                      <a:r>
                        <a:rPr lang="en-US" sz="1800" b="1" dirty="0" err="1">
                          <a:latin typeface="Kruti Dev 010" pitchFamily="2" charset="0"/>
                          <a:cs typeface="Times New Roman" pitchFamily="18" charset="0"/>
                        </a:rPr>
                        <a:t>usV</a:t>
                      </a:r>
                      <a:endParaRPr lang="en-US" sz="1800" b="1" dirty="0">
                        <a:latin typeface="Kruti Dev 010" pitchFamily="2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Kruti Dev 010" pitchFamily="2" charset="0"/>
                        </a:rPr>
                        <a:t>&amp;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3" descr="H:\PRESENTATION FOR NAAC\2.DR. SHOBH SHRIVAST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1800"/>
            <a:ext cx="2895600" cy="2819400"/>
          </a:xfrm>
          <a:prstGeom prst="rect">
            <a:avLst/>
          </a:prstGeom>
          <a:noFill/>
        </p:spPr>
      </p:pic>
      <p:pic>
        <p:nvPicPr>
          <p:cNvPr id="1026" name="Picture 2" descr="C:\Users\dell\Desktop\F3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2971800"/>
            <a:ext cx="2743200" cy="2895600"/>
          </a:xfrm>
          <a:prstGeom prst="rect">
            <a:avLst/>
          </a:prstGeom>
          <a:noFill/>
        </p:spPr>
      </p:pic>
      <p:pic>
        <p:nvPicPr>
          <p:cNvPr id="2" name="Picture 2" descr="C:\Users\user\Desktop\a0612b89-fa44-4990-921c-1670906057e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971800"/>
            <a:ext cx="2987488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43" y="457200"/>
            <a:ext cx="11535508" cy="6095999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>
              <a:buNone/>
            </a:pPr>
            <a:r>
              <a:rPr lang="en-US" sz="4000" dirty="0" err="1">
                <a:solidFill>
                  <a:srgbClr val="FF0000"/>
                </a:solidFill>
                <a:latin typeface="Kruti Dev 010" pitchFamily="2" charset="0"/>
              </a:rPr>
              <a:t>fof”k’Vhdj.k</a:t>
            </a:r>
            <a:r>
              <a:rPr lang="en-US" sz="4000" dirty="0">
                <a:solidFill>
                  <a:srgbClr val="FF0000"/>
                </a:solidFill>
                <a:latin typeface="Kruti Dev 010" pitchFamily="2" charset="0"/>
              </a:rPr>
              <a:t> ,</a:t>
            </a:r>
            <a:r>
              <a:rPr lang="en-US" sz="4000" dirty="0" err="1">
                <a:solidFill>
                  <a:srgbClr val="FF0000"/>
                </a:solidFill>
                <a:latin typeface="Kruti Dev 010" pitchFamily="2" charset="0"/>
              </a:rPr>
              <a:t>oa</a:t>
            </a:r>
            <a:r>
              <a:rPr lang="en-US" sz="4000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Kruti Dev 010" pitchFamily="2" charset="0"/>
              </a:rPr>
              <a:t>vuqHko</a:t>
            </a:r>
            <a:endParaRPr lang="en-US" sz="4000" dirty="0">
              <a:solidFill>
                <a:srgbClr val="FF0000"/>
              </a:solidFill>
              <a:latin typeface="Kruti Dev 010" pitchFamily="2" charset="0"/>
            </a:endParaRPr>
          </a:p>
          <a:p>
            <a:pPr algn="ctr">
              <a:buNone/>
            </a:pPr>
            <a:endParaRPr lang="en-US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95218"/>
              </p:ext>
            </p:extLst>
          </p:nvPr>
        </p:nvGraphicFramePr>
        <p:xfrm>
          <a:off x="844061" y="1447799"/>
          <a:ext cx="10503877" cy="47548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0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635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Ukke</a:t>
                      </a:r>
                      <a:endParaRPr lang="en-US" sz="2400" dirty="0">
                        <a:solidFill>
                          <a:srgbClr val="FF0000"/>
                        </a:solidFill>
                        <a:latin typeface="Kruti Dev 010" pitchFamily="2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f”k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{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kk</a:t>
                      </a:r>
                      <a:endParaRPr lang="en-US" sz="2400" dirty="0">
                        <a:solidFill>
                          <a:srgbClr val="FF0000"/>
                        </a:solidFill>
                        <a:latin typeface="Kruti Dev 010" pitchFamily="2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Ikn</a:t>
                      </a:r>
                      <a:endParaRPr lang="en-US" sz="2400" dirty="0">
                        <a:solidFill>
                          <a:srgbClr val="FF0000"/>
                        </a:solidFill>
                        <a:latin typeface="Kruti Dev 010" pitchFamily="2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fof”k’Vhdj.k</a:t>
                      </a:r>
                      <a:endParaRPr lang="en-US" sz="2400" dirty="0">
                        <a:solidFill>
                          <a:srgbClr val="FF0000"/>
                        </a:solidFill>
                        <a:latin typeface="Kruti Dev 010" pitchFamily="2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v/;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kiu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vuqHko</a:t>
                      </a:r>
                      <a:endParaRPr lang="en-US" sz="2400" dirty="0">
                        <a:solidFill>
                          <a:srgbClr val="FF0000"/>
                        </a:solidFill>
                        <a:latin typeface="Kruti Dev 010" pitchFamily="2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ih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 ,p-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Mh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“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kks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/k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Nk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Kruti Dev 010" pitchFamily="2" charset="0"/>
                        </a:rPr>
                        <a:t>= la[;k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2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MkW</a:t>
                      </a:r>
                      <a:r>
                        <a:rPr lang="en-US" sz="2400" b="1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-”</a:t>
                      </a:r>
                      <a:r>
                        <a:rPr lang="en-US" sz="2400" b="1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kksHkk</a:t>
                      </a:r>
                      <a:r>
                        <a:rPr lang="en-US" sz="2400" b="1" baseline="0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JhokLro</a:t>
                      </a:r>
                      <a:endParaRPr lang="en-US" sz="2400" b="1" dirty="0">
                        <a:solidFill>
                          <a:srgbClr val="D60093"/>
                        </a:solidFill>
                        <a:latin typeface="Kruti Dev 010" pitchFamily="2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,e- ,-</a:t>
                      </a:r>
                      <a:endParaRPr lang="en-US" sz="2400" b="1" baseline="0" dirty="0">
                        <a:solidFill>
                          <a:srgbClr val="D60093"/>
                        </a:solidFill>
                        <a:latin typeface="Kruti Dev 010" pitchFamily="2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ih</a:t>
                      </a:r>
                      <a:r>
                        <a:rPr lang="en-US" sz="2400" b="1" baseline="0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 ,p- </a:t>
                      </a:r>
                      <a:r>
                        <a:rPr lang="en-US" sz="2400" b="1" baseline="0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Mh</a:t>
                      </a:r>
                      <a:r>
                        <a:rPr lang="en-US" sz="2400" b="1" baseline="0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-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izk</a:t>
                      </a:r>
                      <a:r>
                        <a:rPr lang="en-US" sz="2400" b="1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/;kid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vkS|ksfxd</a:t>
                      </a:r>
                      <a:r>
                        <a:rPr lang="en-US" sz="2400" b="1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lekt”kkL</a:t>
                      </a:r>
                      <a:r>
                        <a:rPr lang="en-US" sz="2400" b="1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+=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36 </a:t>
                      </a:r>
                      <a:r>
                        <a:rPr lang="en-US" sz="2400" b="1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o’kZ</a:t>
                      </a:r>
                      <a:endParaRPr lang="en-US" sz="2400" b="1" dirty="0">
                        <a:solidFill>
                          <a:srgbClr val="D60093"/>
                        </a:solidFill>
                        <a:latin typeface="Kruti Dev 010" pitchFamily="2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02</a:t>
                      </a:r>
                      <a:r>
                        <a:rPr lang="en-US" sz="2400" b="1" baseline="0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Nk</a:t>
                      </a:r>
                      <a:r>
                        <a:rPr lang="en-US" sz="2400" b="1" baseline="0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=</a:t>
                      </a:r>
                      <a:r>
                        <a:rPr lang="en-US" sz="2400" b="1" baseline="0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ksa</a:t>
                      </a:r>
                      <a:r>
                        <a:rPr lang="en-US" sz="2400" b="1" baseline="0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dk</a:t>
                      </a:r>
                      <a:r>
                        <a:rPr lang="en-US" sz="2400" b="1" baseline="0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 “</a:t>
                      </a:r>
                      <a:r>
                        <a:rPr lang="en-US" sz="2400" b="1" baseline="0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kks</a:t>
                      </a:r>
                      <a:r>
                        <a:rPr lang="en-US" sz="2400" b="1" baseline="0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/k </a:t>
                      </a:r>
                      <a:r>
                        <a:rPr lang="en-US" sz="2400" b="1" baseline="0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dk;Z</a:t>
                      </a:r>
                      <a:r>
                        <a:rPr lang="en-US" sz="2400" b="1" baseline="0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py</a:t>
                      </a:r>
                      <a:r>
                        <a:rPr lang="en-US" sz="2400" b="1" baseline="0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jgk</a:t>
                      </a:r>
                      <a:r>
                        <a:rPr lang="en-US" sz="2400" b="1" baseline="0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gSa</a:t>
                      </a:r>
                      <a:r>
                        <a:rPr lang="en-US" sz="2400" b="1" baseline="0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 </a:t>
                      </a:r>
                      <a:endParaRPr lang="en-US" sz="2400" b="1" dirty="0">
                        <a:solidFill>
                          <a:srgbClr val="D60093"/>
                        </a:solidFill>
                        <a:latin typeface="Kruti Dev 010" pitchFamily="2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102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C0066"/>
                          </a:solidFill>
                          <a:latin typeface="Kruti Dev 010" pitchFamily="2" charset="0"/>
                        </a:rPr>
                        <a:t>MkW</a:t>
                      </a:r>
                      <a:r>
                        <a:rPr lang="en-US" sz="2400" b="1" dirty="0">
                          <a:solidFill>
                            <a:srgbClr val="CC0066"/>
                          </a:solidFill>
                          <a:latin typeface="Kruti Dev 010" pitchFamily="2" charset="0"/>
                        </a:rPr>
                        <a:t>-</a:t>
                      </a:r>
                      <a:r>
                        <a:rPr lang="en-US" sz="2400" b="1" baseline="0" dirty="0">
                          <a:solidFill>
                            <a:srgbClr val="CC0066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CC0066"/>
                          </a:solidFill>
                          <a:latin typeface="Kruti Dev 010" pitchFamily="2" charset="0"/>
                        </a:rPr>
                        <a:t>iq’ik</a:t>
                      </a:r>
                      <a:r>
                        <a:rPr lang="en-US" sz="2400" b="1" baseline="0" dirty="0">
                          <a:solidFill>
                            <a:srgbClr val="CC0066"/>
                          </a:solidFill>
                          <a:latin typeface="Kruti Dev 010" pitchFamily="2" charset="0"/>
                        </a:rPr>
                        <a:t> feat</a:t>
                      </a:r>
                      <a:endParaRPr lang="en-US" sz="2400" b="1" dirty="0">
                        <a:solidFill>
                          <a:srgbClr val="CC0066"/>
                        </a:solidFill>
                        <a:latin typeface="Kruti Dev 010" pitchFamily="2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,e-,-</a:t>
                      </a:r>
                      <a:endParaRPr lang="en-US" sz="2400" b="1" baseline="0" dirty="0">
                        <a:solidFill>
                          <a:srgbClr val="D60093"/>
                        </a:solidFill>
                        <a:latin typeface="Kruti Dev 010" pitchFamily="2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ih</a:t>
                      </a:r>
                      <a:r>
                        <a:rPr lang="en-US" sz="2400" b="1" baseline="0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 ,p- </a:t>
                      </a:r>
                      <a:r>
                        <a:rPr lang="en-US" sz="2400" b="1" baseline="0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Mh</a:t>
                      </a:r>
                      <a:r>
                        <a:rPr lang="en-US" sz="2400" b="1" baseline="0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-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CC0066"/>
                        </a:solidFill>
                        <a:latin typeface="Kruti Dev 010" pitchFamily="2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lgk;d</a:t>
                      </a:r>
                      <a:r>
                        <a:rPr lang="en-US" sz="2400" b="1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izk</a:t>
                      </a:r>
                      <a:r>
                        <a:rPr lang="en-US" sz="2400" b="1" dirty="0">
                          <a:solidFill>
                            <a:srgbClr val="D60093"/>
                          </a:solidFill>
                          <a:latin typeface="Kruti Dev 010" pitchFamily="2" charset="0"/>
                        </a:rPr>
                        <a:t>/;kid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CC0066"/>
                        </a:solidFill>
                        <a:latin typeface="Kruti Dev 010" pitchFamily="2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C0066"/>
                          </a:solidFill>
                          <a:latin typeface="Kruti Dev 010" pitchFamily="2" charset="0"/>
                        </a:rPr>
                        <a:t>xzkeh.k</a:t>
                      </a:r>
                      <a:r>
                        <a:rPr lang="en-US" sz="2400" b="1" dirty="0">
                          <a:solidFill>
                            <a:srgbClr val="CC0066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C0066"/>
                          </a:solidFill>
                          <a:latin typeface="Kruti Dev 010" pitchFamily="2" charset="0"/>
                        </a:rPr>
                        <a:t>lekt”kkL</a:t>
                      </a:r>
                      <a:r>
                        <a:rPr lang="en-US" sz="2400" b="1" dirty="0">
                          <a:solidFill>
                            <a:srgbClr val="CC0066"/>
                          </a:solidFill>
                          <a:latin typeface="Kruti Dev 010" pitchFamily="2" charset="0"/>
                        </a:rPr>
                        <a:t>=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66"/>
                        </a:solidFill>
                        <a:latin typeface="Kruti Dev 010" pitchFamily="2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CC0066"/>
                          </a:solidFill>
                          <a:latin typeface="Kruti Dev 010" pitchFamily="2" charset="0"/>
                        </a:rPr>
                        <a:t>27</a:t>
                      </a:r>
                      <a:r>
                        <a:rPr lang="en-US" sz="2400" b="1" baseline="0" dirty="0">
                          <a:solidFill>
                            <a:srgbClr val="CC0066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C0066"/>
                          </a:solidFill>
                          <a:latin typeface="Kruti Dev 010" pitchFamily="2" charset="0"/>
                        </a:rPr>
                        <a:t>o’kZ</a:t>
                      </a:r>
                      <a:endParaRPr lang="en-US" sz="2400" b="1" dirty="0">
                        <a:solidFill>
                          <a:srgbClr val="CC0066"/>
                        </a:solidFill>
                        <a:latin typeface="Kruti Dev 010" pitchFamily="2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66"/>
                        </a:solidFill>
                        <a:latin typeface="Kruti Dev 010" pitchFamily="2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CC0066"/>
                          </a:solidFill>
                          <a:latin typeface="Kruti Dev 010" pitchFamily="2" charset="0"/>
                        </a:rPr>
                        <a:t>&amp;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Kruti Dev 010" pitchFamily="2" charset="0"/>
              </a:rPr>
              <a:t>vkxkeh</a:t>
            </a:r>
            <a:r>
              <a:rPr lang="en-US" b="1" dirty="0">
                <a:solidFill>
                  <a:srgbClr val="FFFF00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Kruti Dev 010" pitchFamily="2" charset="0"/>
              </a:rPr>
              <a:t>iapo’khZ</a:t>
            </a:r>
            <a:r>
              <a:rPr lang="en-US" b="1" dirty="0">
                <a:solidFill>
                  <a:srgbClr val="FFFF00"/>
                </a:solidFill>
                <a:latin typeface="Kruti Dev 010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latin typeface="Kruti Dev 010" pitchFamily="2" charset="0"/>
              </a:rPr>
              <a:t>dk;Z</a:t>
            </a:r>
            <a:r>
              <a:rPr lang="en-US" b="1" dirty="0">
                <a:solidFill>
                  <a:srgbClr val="FFFF00"/>
                </a:solidFill>
                <a:latin typeface="Kruti Dev 010" pitchFamily="2" charset="0"/>
              </a:rPr>
              <a:t> ;</a:t>
            </a:r>
            <a:r>
              <a:rPr lang="en-US" b="1" dirty="0" err="1">
                <a:solidFill>
                  <a:srgbClr val="FFFF00"/>
                </a:solidFill>
                <a:latin typeface="Kruti Dev 010" pitchFamily="2" charset="0"/>
              </a:rPr>
              <a:t>kstuk</a:t>
            </a:r>
            <a:r>
              <a:rPr lang="en-US" b="1" dirty="0">
                <a:solidFill>
                  <a:srgbClr val="FFFF00"/>
                </a:solidFill>
                <a:latin typeface="Kruti Dev 01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31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Kruti Dev 010" pitchFamily="2" charset="0"/>
              </a:rPr>
              <a:t> </a:t>
            </a:r>
            <a:r>
              <a:rPr lang="en-US" sz="3600" dirty="0">
                <a:latin typeface="Kruti Dev 010" pitchFamily="2" charset="0"/>
              </a:rPr>
              <a:t>“</a:t>
            </a:r>
            <a:r>
              <a:rPr lang="en-US" sz="3600" dirty="0" err="1">
                <a:latin typeface="Kruti Dev 010" pitchFamily="2" charset="0"/>
              </a:rPr>
              <a:t>kks</a:t>
            </a:r>
            <a:r>
              <a:rPr lang="en-US" sz="3600" dirty="0">
                <a:latin typeface="Kruti Dev 010" pitchFamily="2" charset="0"/>
              </a:rPr>
              <a:t>/k </a:t>
            </a:r>
            <a:r>
              <a:rPr lang="en-US" sz="3600" dirty="0" err="1">
                <a:latin typeface="Kruti Dev 010" pitchFamily="2" charset="0"/>
              </a:rPr>
              <a:t>dsUnz</a:t>
            </a:r>
            <a:r>
              <a:rPr lang="en-US" sz="3600" dirty="0">
                <a:latin typeface="Kruti Dev 010" pitchFamily="2" charset="0"/>
              </a:rPr>
              <a:t> dh </a:t>
            </a:r>
            <a:r>
              <a:rPr lang="en-US" sz="3600" dirty="0" err="1">
                <a:latin typeface="Kruti Dev 010" pitchFamily="2" charset="0"/>
              </a:rPr>
              <a:t>LFkkiuk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gsrq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iz;klA</a:t>
            </a:r>
            <a:endParaRPr lang="en-US" sz="3600" dirty="0">
              <a:latin typeface="Kruti Dev 01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fo|kfFkZ;ksa</a:t>
            </a:r>
            <a:r>
              <a:rPr lang="en-US" sz="3600" dirty="0">
                <a:latin typeface="Kruti Dev 010" pitchFamily="2" charset="0"/>
              </a:rPr>
              <a:t> }</a:t>
            </a:r>
            <a:r>
              <a:rPr lang="en-US" sz="3600" dirty="0" err="1">
                <a:latin typeface="Kruti Dev 010" pitchFamily="2" charset="0"/>
              </a:rPr>
              <a:t>kjk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LFkkuh</a:t>
            </a:r>
            <a:r>
              <a:rPr lang="en-US" sz="3600" dirty="0">
                <a:latin typeface="Kruti Dev 010" pitchFamily="2" charset="0"/>
              </a:rPr>
              <a:t>;] {</a:t>
            </a:r>
            <a:r>
              <a:rPr lang="en-US" sz="3600" dirty="0" err="1">
                <a:latin typeface="Kruti Dev 010" pitchFamily="2" charset="0"/>
              </a:rPr>
              <a:t>ks</a:t>
            </a:r>
            <a:r>
              <a:rPr lang="en-US" sz="3600" dirty="0">
                <a:latin typeface="Kruti Dev 010" pitchFamily="2" charset="0"/>
              </a:rPr>
              <a:t>=h; </a:t>
            </a:r>
            <a:r>
              <a:rPr lang="en-US" sz="3600" dirty="0" err="1">
                <a:latin typeface="Kruti Dev 010" pitchFamily="2" charset="0"/>
              </a:rPr>
              <a:t>dk;ksZa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ij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vk</a:t>
            </a:r>
            <a:r>
              <a:rPr lang="en-US" sz="3600" dirty="0">
                <a:latin typeface="Kruti Dev 010" pitchFamily="2" charset="0"/>
              </a:rPr>
              <a:t>/</a:t>
            </a:r>
            <a:r>
              <a:rPr lang="en-US" sz="3600" dirty="0" err="1">
                <a:latin typeface="Kruti Dev 010" pitchFamily="2" charset="0"/>
              </a:rPr>
              <a:t>kkfjr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ifj;kstukvksa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dks</a:t>
            </a:r>
            <a:r>
              <a:rPr lang="en-US" sz="3600" dirty="0">
                <a:latin typeface="Kruti Dev 010" pitchFamily="2" charset="0"/>
              </a:rPr>
              <a:t> “</a:t>
            </a:r>
            <a:r>
              <a:rPr lang="en-US" sz="3600" dirty="0" err="1">
                <a:latin typeface="Kruti Dev 010" pitchFamily="2" charset="0"/>
              </a:rPr>
              <a:t>kks</a:t>
            </a:r>
            <a:r>
              <a:rPr lang="en-US" sz="3600" dirty="0">
                <a:latin typeface="Kruti Dev 010" pitchFamily="2" charset="0"/>
              </a:rPr>
              <a:t>/k </a:t>
            </a:r>
            <a:r>
              <a:rPr lang="en-US" sz="3600" dirty="0" err="1">
                <a:latin typeface="Kruti Dev 010" pitchFamily="2" charset="0"/>
              </a:rPr>
              <a:t>dk;Z</a:t>
            </a:r>
            <a:r>
              <a:rPr lang="en-US" sz="3600" dirty="0">
                <a:latin typeface="Kruti Dev 010" pitchFamily="2" charset="0"/>
              </a:rPr>
              <a:t> dh </a:t>
            </a:r>
            <a:r>
              <a:rPr lang="en-US" sz="3600" dirty="0" err="1">
                <a:latin typeface="Kruti Dev 010" pitchFamily="2" charset="0"/>
              </a:rPr>
              <a:t>mikf</a:t>
            </a:r>
            <a:r>
              <a:rPr lang="en-US" sz="3600" dirty="0">
                <a:latin typeface="Kruti Dev 010" pitchFamily="2" charset="0"/>
              </a:rPr>
              <a:t>/k </a:t>
            </a:r>
            <a:r>
              <a:rPr lang="en-US" sz="3600" dirty="0" err="1">
                <a:latin typeface="Kruti Dev 010" pitchFamily="2" charset="0"/>
              </a:rPr>
              <a:t>gsrq</a:t>
            </a:r>
            <a:r>
              <a:rPr lang="en-US" sz="3600" dirty="0">
                <a:latin typeface="Kruti Dev 010" pitchFamily="2" charset="0"/>
              </a:rPr>
              <a:t> #ikarfjr </a:t>
            </a:r>
            <a:r>
              <a:rPr lang="en-US" sz="3600" dirty="0" err="1">
                <a:latin typeface="Kruti Dev 010" pitchFamily="2" charset="0"/>
              </a:rPr>
              <a:t>djus</a:t>
            </a:r>
            <a:r>
              <a:rPr lang="en-US" sz="3600" dirty="0">
                <a:latin typeface="Kruti Dev 010" pitchFamily="2" charset="0"/>
              </a:rPr>
              <a:t> ds </a:t>
            </a:r>
            <a:r>
              <a:rPr lang="en-US" sz="3600" dirty="0" err="1">
                <a:latin typeface="Kruti Dev 010" pitchFamily="2" charset="0"/>
              </a:rPr>
              <a:t>fy</a:t>
            </a:r>
            <a:r>
              <a:rPr lang="en-US" sz="3600" dirty="0">
                <a:latin typeface="Kruti Dev 010" pitchFamily="2" charset="0"/>
              </a:rPr>
              <a:t>, </a:t>
            </a:r>
            <a:r>
              <a:rPr lang="en-US" sz="3600" dirty="0" err="1">
                <a:latin typeface="Kruti Dev 010" pitchFamily="2" charset="0"/>
              </a:rPr>
              <a:t>izsfjr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djukA</a:t>
            </a:r>
            <a:endParaRPr lang="en-US" sz="3600" dirty="0">
              <a:latin typeface="Kruti Dev 01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>
                <a:latin typeface="Kruti Dev 010" pitchFamily="2" charset="0"/>
              </a:rPr>
              <a:t> v/;;u </a:t>
            </a:r>
            <a:r>
              <a:rPr lang="en-US" sz="3600" dirty="0" err="1">
                <a:latin typeface="Kruti Dev 010" pitchFamily="2" charset="0"/>
              </a:rPr>
              <a:t>ds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i”pkr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Hkkjrh</a:t>
            </a:r>
            <a:r>
              <a:rPr lang="en-US" sz="3600" dirty="0">
                <a:latin typeface="Kruti Dev 010" pitchFamily="2" charset="0"/>
              </a:rPr>
              <a:t>; </a:t>
            </a:r>
            <a:r>
              <a:rPr lang="en-US" sz="3600" dirty="0" err="1">
                <a:latin typeface="Kruti Dev 010" pitchFamily="2" charset="0"/>
              </a:rPr>
              <a:t>laLd`fr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vkSj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lekt</a:t>
            </a:r>
            <a:r>
              <a:rPr lang="en-US" sz="3600" dirty="0">
                <a:latin typeface="Kruti Dev 010" pitchFamily="2" charset="0"/>
              </a:rPr>
              <a:t> dh </a:t>
            </a:r>
            <a:r>
              <a:rPr lang="en-US" sz="3600" dirty="0" err="1">
                <a:latin typeface="Kruti Dev 010" pitchFamily="2" charset="0"/>
              </a:rPr>
              <a:t>ekSfyd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igpku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laj</a:t>
            </a:r>
            <a:r>
              <a:rPr lang="en-US" sz="3600" dirty="0">
                <a:latin typeface="Kruti Dev 010" pitchFamily="2" charset="0"/>
              </a:rPr>
              <a:t>{</a:t>
            </a:r>
            <a:r>
              <a:rPr lang="en-US" sz="3600" dirty="0" err="1">
                <a:latin typeface="Kruti Dev 010" pitchFamily="2" charset="0"/>
              </a:rPr>
              <a:t>k.k</a:t>
            </a:r>
            <a:r>
              <a:rPr lang="en-US" sz="3600" dirty="0">
                <a:latin typeface="Kruti Dev 010" pitchFamily="2" charset="0"/>
              </a:rPr>
              <a:t> ,</a:t>
            </a:r>
            <a:r>
              <a:rPr lang="en-US" sz="3600" dirty="0" err="1">
                <a:latin typeface="Kruti Dev 010" pitchFamily="2" charset="0"/>
              </a:rPr>
              <a:t>oa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lekt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lsok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ds</a:t>
            </a:r>
            <a:r>
              <a:rPr lang="en-US" sz="3600" dirty="0">
                <a:latin typeface="Kruti Dev 010" pitchFamily="2" charset="0"/>
              </a:rPr>
              <a:t> {</a:t>
            </a:r>
            <a:r>
              <a:rPr lang="en-US" sz="3600" dirty="0" err="1">
                <a:latin typeface="Kruti Dev 010" pitchFamily="2" charset="0"/>
              </a:rPr>
              <a:t>ks</a:t>
            </a:r>
            <a:r>
              <a:rPr lang="en-US" sz="3600" dirty="0">
                <a:latin typeface="Kruti Dev 010" pitchFamily="2" charset="0"/>
              </a:rPr>
              <a:t>= </a:t>
            </a:r>
            <a:r>
              <a:rPr lang="en-US" sz="3600" dirty="0" err="1">
                <a:latin typeface="Kruti Dev 010" pitchFamily="2" charset="0"/>
              </a:rPr>
              <a:t>esa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lfdz</a:t>
            </a:r>
            <a:r>
              <a:rPr lang="en-US" sz="3600" dirty="0">
                <a:latin typeface="Kruti Dev 010" pitchFamily="2" charset="0"/>
              </a:rPr>
              <a:t>; </a:t>
            </a:r>
            <a:r>
              <a:rPr lang="en-US" sz="3600" dirty="0" err="1">
                <a:latin typeface="Kruti Dev 010" pitchFamily="2" charset="0"/>
              </a:rPr>
              <a:t>lgHkkfxrk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gsrq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fo|kfFkZ;ksa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dks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izsfjr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djukA</a:t>
            </a:r>
            <a:endParaRPr lang="en-US" sz="3600" dirty="0">
              <a:latin typeface="Kruti Dev 010" pitchFamily="2" charset="0"/>
            </a:endParaRP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457200"/>
            <a:ext cx="11441723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8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en-US" sz="3600" b="1" dirty="0" err="1">
                <a:solidFill>
                  <a:srgbClr val="7030A0"/>
                </a:solidFill>
                <a:latin typeface="Kruti Dev 010" pitchFamily="2" charset="0"/>
              </a:rPr>
              <a:t>izkoh</a:t>
            </a:r>
            <a:r>
              <a:rPr lang="en-US" sz="3600" b="1" dirty="0">
                <a:solidFill>
                  <a:srgbClr val="7030A0"/>
                </a:solidFill>
                <a:latin typeface="Kruti Dev 010" pitchFamily="2" charset="0"/>
              </a:rPr>
              <a:t>.; </a:t>
            </a:r>
            <a:r>
              <a:rPr lang="en-US" sz="3600" b="1" dirty="0" err="1">
                <a:solidFill>
                  <a:srgbClr val="7030A0"/>
                </a:solidFill>
                <a:latin typeface="Kruti Dev 010" pitchFamily="2" charset="0"/>
              </a:rPr>
              <a:t>lwph</a:t>
            </a:r>
            <a:endParaRPr lang="en-US" sz="3600" dirty="0">
              <a:solidFill>
                <a:srgbClr val="7030A0"/>
              </a:solidFill>
              <a:latin typeface="Impact" pitchFamily="34" charset="0"/>
            </a:endParaRPr>
          </a:p>
          <a:p>
            <a:pPr marL="0" lvl="8" indent="0" algn="ctr">
              <a:spcBef>
                <a:spcPts val="0"/>
              </a:spcBef>
              <a:buClrTx/>
              <a:buSzTx/>
              <a:buNone/>
              <a:defRPr/>
            </a:pPr>
            <a:endParaRPr lang="en-US" sz="4100" dirty="0">
              <a:solidFill>
                <a:srgbClr val="002060"/>
              </a:solidFill>
              <a:latin typeface="Arial 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Arial 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609600" y="1523998"/>
          <a:ext cx="11049000" cy="50159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6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2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dz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Nk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=@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Nk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=k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dk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uke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</a:rPr>
                        <a:t>izkoh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</a:rPr>
                        <a:t>.;</a:t>
                      </a:r>
                      <a:r>
                        <a:rPr lang="en-US" sz="1800" b="1" baseline="0" dirty="0">
                          <a:solidFill>
                            <a:srgbClr val="7030A0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7030A0"/>
                          </a:solidFill>
                          <a:latin typeface="Kruti Dev 010" pitchFamily="2" charset="0"/>
                        </a:rPr>
                        <a:t>lwph</a:t>
                      </a:r>
                      <a:r>
                        <a:rPr lang="en-US" sz="1800" b="1" baseline="0" dirty="0">
                          <a:solidFill>
                            <a:srgbClr val="7030A0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7030A0"/>
                          </a:solidFill>
                          <a:latin typeface="Kruti Dev 010" pitchFamily="2" charset="0"/>
                        </a:rPr>
                        <a:t>esa</a:t>
                      </a:r>
                      <a:r>
                        <a:rPr lang="en-US" sz="1800" b="1" baseline="0" dirty="0">
                          <a:solidFill>
                            <a:srgbClr val="7030A0"/>
                          </a:solidFill>
                          <a:latin typeface="Kruti Dev 010" pitchFamily="2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7030A0"/>
                          </a:solidFill>
                          <a:latin typeface="Kruti Dev 010" pitchFamily="2" charset="0"/>
                        </a:rPr>
                        <a:t>LFkku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o’kZ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ykds”k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dqekj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</a:rPr>
                        <a:t>lkrokW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2009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pUnz”ks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[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kj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 d”;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i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ikpokW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dq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oanuk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nsokaxu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izFke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dq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jks”kuh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pUnzkdj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f}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rh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;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dq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iwtk</a:t>
                      </a:r>
                      <a:r>
                        <a:rPr lang="en-US" sz="1800" b="1" baseline="0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 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f}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rh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;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</a:rPr>
                        <a:t>6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jktw</a:t>
                      </a:r>
                      <a:r>
                        <a:rPr lang="en-US" sz="1800" b="1" baseline="0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yky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prqFkZ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</a:rPr>
                        <a:t>7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dq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ek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/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kqjh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caNksj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izFke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</a:rPr>
                        <a:t>8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dq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dYiUkk</a:t>
                      </a:r>
                      <a:r>
                        <a:rPr lang="en-US" sz="1800" b="1" baseline="0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oekZ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r`rh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;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</a:rPr>
                        <a:t>9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dq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ikoZrh</a:t>
                      </a:r>
                      <a:r>
                        <a:rPr lang="en-US" sz="1800" b="1" baseline="0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Bkdqj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lkrokW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</a:rPr>
                        <a:t>10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dq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frykspuh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f}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rh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;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</a:rPr>
                        <a:t>11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dq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fgrs”ojh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prqFkZ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</a:rPr>
                        <a:t>12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dq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-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Lokrh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vkBokW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Kruti Dev 010" pitchFamily="2" charset="0"/>
                        <a:cs typeface="Arial" pitchFamily="34" charset="0"/>
                      </a:endParaRP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Kruti Dev 010" pitchFamily="2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779</TotalTime>
  <Words>3365</Words>
  <Application>Microsoft Office PowerPoint</Application>
  <PresentationFormat>Widescreen</PresentationFormat>
  <Paragraphs>425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</vt:lpstr>
      <vt:lpstr>Arial MT</vt:lpstr>
      <vt:lpstr>Impact</vt:lpstr>
      <vt:lpstr>Kruti Dev 010</vt:lpstr>
      <vt:lpstr>Rockwell</vt:lpstr>
      <vt:lpstr>Times New Roman</vt:lpstr>
      <vt:lpstr>Wingdings</vt:lpstr>
      <vt:lpstr>Wingdings 2</vt:lpstr>
      <vt:lpstr>Foundry</vt:lpstr>
      <vt:lpstr>DEPARTMENT OF SOCIOLOGY</vt:lpstr>
      <vt:lpstr>vuqdzef.kdk</vt:lpstr>
      <vt:lpstr>                                                                                                                                                                                                                     n`f’V ( Vision)</vt:lpstr>
      <vt:lpstr>mn~ns”; (Mission) </vt:lpstr>
      <vt:lpstr>PowerPoint Presentation</vt:lpstr>
      <vt:lpstr> </vt:lpstr>
      <vt:lpstr>PowerPoint Presentation</vt:lpstr>
      <vt:lpstr>vkxkeh iapo’khZ; dk;Z ;kstuk </vt:lpstr>
      <vt:lpstr>PowerPoint Presentation</vt:lpstr>
      <vt:lpstr>PowerPoint Presentation</vt:lpstr>
      <vt:lpstr>Lukrd ijh{kk ifj.kke </vt:lpstr>
      <vt:lpstr>LukrdksRRkj ijh{kk ifj.kke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iathd`r “kks/k Nk=k</vt:lpstr>
      <vt:lpstr>lekt”kkL= foHkkx dh xfrfof/k;kW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/kU;okn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SOCIOLOGY</dc:title>
  <dc:creator>dell</dc:creator>
  <cp:lastModifiedBy>ROHIT KUMAR VERMA</cp:lastModifiedBy>
  <cp:revision>314</cp:revision>
  <dcterms:created xsi:type="dcterms:W3CDTF">2021-05-25T07:57:20Z</dcterms:created>
  <dcterms:modified xsi:type="dcterms:W3CDTF">2021-09-18T03:29:59Z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2021-05-25T00:00:00Z</vt:filetime>
  </property>
</Properties>
</file>